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2" r:id="rId1"/>
  </p:sldMasterIdLst>
  <p:sldIdLst>
    <p:sldId id="256" r:id="rId2"/>
    <p:sldId id="272" r:id="rId3"/>
    <p:sldId id="269" r:id="rId4"/>
    <p:sldId id="267" r:id="rId5"/>
    <p:sldId id="259" r:id="rId6"/>
    <p:sldId id="260" r:id="rId7"/>
    <p:sldId id="261" r:id="rId8"/>
    <p:sldId id="264" r:id="rId9"/>
    <p:sldId id="265" r:id="rId10"/>
    <p:sldId id="270" r:id="rId11"/>
    <p:sldId id="271" r:id="rId12"/>
  </p:sldIdLst>
  <p:sldSz cx="12192000" cy="6858000"/>
  <p:notesSz cx="6858000" cy="9144000"/>
  <p:defaultTextStyle>
    <a:defPPr>
      <a:defRPr lang="fr-FR"/>
    </a:defPPr>
    <a:lvl1pPr marL="0" algn="l" defTabSz="1183054" rtl="0" eaLnBrk="1" latinLnBrk="0" hangingPunct="1">
      <a:defRPr sz="2300" kern="1200">
        <a:solidFill>
          <a:schemeClr val="tx1"/>
        </a:solidFill>
        <a:latin typeface="+mn-lt"/>
        <a:ea typeface="+mn-ea"/>
        <a:cs typeface="+mn-cs"/>
      </a:defRPr>
    </a:lvl1pPr>
    <a:lvl2pPr marL="591527" algn="l" defTabSz="1183054" rtl="0" eaLnBrk="1" latinLnBrk="0" hangingPunct="1">
      <a:defRPr sz="2300" kern="1200">
        <a:solidFill>
          <a:schemeClr val="tx1"/>
        </a:solidFill>
        <a:latin typeface="+mn-lt"/>
        <a:ea typeface="+mn-ea"/>
        <a:cs typeface="+mn-cs"/>
      </a:defRPr>
    </a:lvl2pPr>
    <a:lvl3pPr marL="1183054" algn="l" defTabSz="1183054" rtl="0" eaLnBrk="1" latinLnBrk="0" hangingPunct="1">
      <a:defRPr sz="2300" kern="1200">
        <a:solidFill>
          <a:schemeClr val="tx1"/>
        </a:solidFill>
        <a:latin typeface="+mn-lt"/>
        <a:ea typeface="+mn-ea"/>
        <a:cs typeface="+mn-cs"/>
      </a:defRPr>
    </a:lvl3pPr>
    <a:lvl4pPr marL="1774581" algn="l" defTabSz="1183054" rtl="0" eaLnBrk="1" latinLnBrk="0" hangingPunct="1">
      <a:defRPr sz="2300" kern="1200">
        <a:solidFill>
          <a:schemeClr val="tx1"/>
        </a:solidFill>
        <a:latin typeface="+mn-lt"/>
        <a:ea typeface="+mn-ea"/>
        <a:cs typeface="+mn-cs"/>
      </a:defRPr>
    </a:lvl4pPr>
    <a:lvl5pPr marL="2366108" algn="l" defTabSz="1183054" rtl="0" eaLnBrk="1" latinLnBrk="0" hangingPunct="1">
      <a:defRPr sz="2300" kern="1200">
        <a:solidFill>
          <a:schemeClr val="tx1"/>
        </a:solidFill>
        <a:latin typeface="+mn-lt"/>
        <a:ea typeface="+mn-ea"/>
        <a:cs typeface="+mn-cs"/>
      </a:defRPr>
    </a:lvl5pPr>
    <a:lvl6pPr marL="2957635" algn="l" defTabSz="1183054" rtl="0" eaLnBrk="1" latinLnBrk="0" hangingPunct="1">
      <a:defRPr sz="2300" kern="1200">
        <a:solidFill>
          <a:schemeClr val="tx1"/>
        </a:solidFill>
        <a:latin typeface="+mn-lt"/>
        <a:ea typeface="+mn-ea"/>
        <a:cs typeface="+mn-cs"/>
      </a:defRPr>
    </a:lvl6pPr>
    <a:lvl7pPr marL="3549163" algn="l" defTabSz="1183054" rtl="0" eaLnBrk="1" latinLnBrk="0" hangingPunct="1">
      <a:defRPr sz="2300" kern="1200">
        <a:solidFill>
          <a:schemeClr val="tx1"/>
        </a:solidFill>
        <a:latin typeface="+mn-lt"/>
        <a:ea typeface="+mn-ea"/>
        <a:cs typeface="+mn-cs"/>
      </a:defRPr>
    </a:lvl7pPr>
    <a:lvl8pPr marL="4140691" algn="l" defTabSz="1183054" rtl="0" eaLnBrk="1" latinLnBrk="0" hangingPunct="1">
      <a:defRPr sz="2300" kern="1200">
        <a:solidFill>
          <a:schemeClr val="tx1"/>
        </a:solidFill>
        <a:latin typeface="+mn-lt"/>
        <a:ea typeface="+mn-ea"/>
        <a:cs typeface="+mn-cs"/>
      </a:defRPr>
    </a:lvl8pPr>
    <a:lvl9pPr marL="4732218" algn="l" defTabSz="1183054" rtl="0" eaLnBrk="1" latinLnBrk="0" hangingPunct="1">
      <a:defRPr sz="23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50"/>
    <p:restoredTop sz="95000"/>
  </p:normalViewPr>
  <p:slideViewPr>
    <p:cSldViewPr snapToGrid="0" snapToObjects="1">
      <p:cViewPr varScale="1">
        <p:scale>
          <a:sx n="106" d="100"/>
          <a:sy n="106" d="100"/>
        </p:scale>
        <p:origin x="67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914400" y="2130428"/>
            <a:ext cx="10363201" cy="1470025"/>
          </a:xfrm>
        </p:spPr>
        <p:txBody>
          <a:bodyPr/>
          <a:lstStyle/>
          <a:p>
            <a:r>
              <a:rPr lang="fr-FR"/>
              <a:t>Modifiez le style du titre</a:t>
            </a:r>
          </a:p>
        </p:txBody>
      </p:sp>
      <p:sp>
        <p:nvSpPr>
          <p:cNvPr id="3" name="Sous-titre 2"/>
          <p:cNvSpPr>
            <a:spLocks noGrp="1"/>
          </p:cNvSpPr>
          <p:nvPr>
            <p:ph type="subTitle" idx="1"/>
          </p:nvPr>
        </p:nvSpPr>
        <p:spPr>
          <a:xfrm>
            <a:off x="1828803" y="3886200"/>
            <a:ext cx="8534400" cy="1752600"/>
          </a:xfrm>
        </p:spPr>
        <p:txBody>
          <a:bodyPr/>
          <a:lstStyle>
            <a:lvl1pPr marL="0" indent="0" algn="ctr">
              <a:buNone/>
              <a:defRPr>
                <a:solidFill>
                  <a:schemeClr val="tx1">
                    <a:tint val="75000"/>
                  </a:schemeClr>
                </a:solidFill>
              </a:defRPr>
            </a:lvl1pPr>
            <a:lvl2pPr marL="409573" indent="0" algn="ctr">
              <a:buNone/>
              <a:defRPr>
                <a:solidFill>
                  <a:schemeClr val="tx1">
                    <a:tint val="75000"/>
                  </a:schemeClr>
                </a:solidFill>
              </a:defRPr>
            </a:lvl2pPr>
            <a:lvl3pPr marL="819147" indent="0" algn="ctr">
              <a:buNone/>
              <a:defRPr>
                <a:solidFill>
                  <a:schemeClr val="tx1">
                    <a:tint val="75000"/>
                  </a:schemeClr>
                </a:solidFill>
              </a:defRPr>
            </a:lvl3pPr>
            <a:lvl4pPr marL="1228720" indent="0" algn="ctr">
              <a:buNone/>
              <a:defRPr>
                <a:solidFill>
                  <a:schemeClr val="tx1">
                    <a:tint val="75000"/>
                  </a:schemeClr>
                </a:solidFill>
              </a:defRPr>
            </a:lvl4pPr>
            <a:lvl5pPr marL="1638293" indent="0" algn="ctr">
              <a:buNone/>
              <a:defRPr>
                <a:solidFill>
                  <a:schemeClr val="tx1">
                    <a:tint val="75000"/>
                  </a:schemeClr>
                </a:solidFill>
              </a:defRPr>
            </a:lvl5pPr>
            <a:lvl6pPr marL="2047866" indent="0" algn="ctr">
              <a:buNone/>
              <a:defRPr>
                <a:solidFill>
                  <a:schemeClr val="tx1">
                    <a:tint val="75000"/>
                  </a:schemeClr>
                </a:solidFill>
              </a:defRPr>
            </a:lvl6pPr>
            <a:lvl7pPr marL="2457440" indent="0" algn="ctr">
              <a:buNone/>
              <a:defRPr>
                <a:solidFill>
                  <a:schemeClr val="tx1">
                    <a:tint val="75000"/>
                  </a:schemeClr>
                </a:solidFill>
              </a:defRPr>
            </a:lvl7pPr>
            <a:lvl8pPr marL="2867014" indent="0" algn="ctr">
              <a:buNone/>
              <a:defRPr>
                <a:solidFill>
                  <a:schemeClr val="tx1">
                    <a:tint val="75000"/>
                  </a:schemeClr>
                </a:solidFill>
              </a:defRPr>
            </a:lvl8pPr>
            <a:lvl9pPr marL="3276588" indent="0" algn="ctr">
              <a:buNone/>
              <a:defRPr>
                <a:solidFill>
                  <a:schemeClr val="tx1">
                    <a:tint val="75000"/>
                  </a:schemeClr>
                </a:solidFill>
              </a:defRPr>
            </a:lvl9pPr>
          </a:lstStyle>
          <a:p>
            <a:r>
              <a:rPr lang="fr-FR"/>
              <a:t>Modifier le style des sous-titres du masque</a:t>
            </a:r>
          </a:p>
        </p:txBody>
      </p:sp>
      <p:sp>
        <p:nvSpPr>
          <p:cNvPr id="4" name="Espace réservé de la date 3"/>
          <p:cNvSpPr>
            <a:spLocks noGrp="1"/>
          </p:cNvSpPr>
          <p:nvPr>
            <p:ph type="dt" sz="half" idx="10"/>
          </p:nvPr>
        </p:nvSpPr>
        <p:spPr/>
        <p:txBody>
          <a:bodyPr/>
          <a:lstStyle/>
          <a:p>
            <a:fld id="{48A87A34-81AB-432B-8DAE-1953F412C126}" type="datetimeFigureOut">
              <a:rPr lang="en-US" smtClean="0"/>
              <a:t>4/9/2021</a:t>
            </a:fld>
            <a:endParaRPr lang="en-US" dirty="0"/>
          </a:p>
        </p:txBody>
      </p:sp>
      <p:sp>
        <p:nvSpPr>
          <p:cNvPr id="5" name="Espace réservé du pied de page 4"/>
          <p:cNvSpPr>
            <a:spLocks noGrp="1"/>
          </p:cNvSpPr>
          <p:nvPr>
            <p:ph type="ftr" sz="quarter" idx="11"/>
          </p:nvPr>
        </p:nvSpPr>
        <p:spPr/>
        <p:txBody>
          <a:bodyPr/>
          <a:lstStyle/>
          <a:p>
            <a:endParaRPr lang="en-US" dirty="0"/>
          </a:p>
        </p:txBody>
      </p:sp>
      <p:sp>
        <p:nvSpPr>
          <p:cNvPr id="6" name="Espace réservé du numéro de diapositive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1317259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48A87A34-81AB-432B-8DAE-1953F412C126}" type="datetimeFigureOut">
              <a:rPr lang="en-US" smtClean="0"/>
              <a:t>4/9/2021</a:t>
            </a:fld>
            <a:endParaRPr lang="en-US" dirty="0"/>
          </a:p>
        </p:txBody>
      </p:sp>
      <p:sp>
        <p:nvSpPr>
          <p:cNvPr id="5" name="Espace réservé du pied de page 4"/>
          <p:cNvSpPr>
            <a:spLocks noGrp="1"/>
          </p:cNvSpPr>
          <p:nvPr>
            <p:ph type="ftr" sz="quarter" idx="11"/>
          </p:nvPr>
        </p:nvSpPr>
        <p:spPr/>
        <p:txBody>
          <a:bodyPr/>
          <a:lstStyle/>
          <a:p>
            <a:endParaRPr lang="en-US" dirty="0"/>
          </a:p>
        </p:txBody>
      </p:sp>
      <p:sp>
        <p:nvSpPr>
          <p:cNvPr id="6" name="Espace réservé du numéro de diapositive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852360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839200" y="274641"/>
            <a:ext cx="2743200" cy="5851525"/>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609602" y="274641"/>
            <a:ext cx="8026400" cy="5851525"/>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48A87A34-81AB-432B-8DAE-1953F412C126}" type="datetimeFigureOut">
              <a:rPr lang="en-US" smtClean="0"/>
              <a:t>4/9/2021</a:t>
            </a:fld>
            <a:endParaRPr lang="en-US" dirty="0"/>
          </a:p>
        </p:txBody>
      </p:sp>
      <p:sp>
        <p:nvSpPr>
          <p:cNvPr id="5" name="Espace réservé du pied de page 4"/>
          <p:cNvSpPr>
            <a:spLocks noGrp="1"/>
          </p:cNvSpPr>
          <p:nvPr>
            <p:ph type="ftr" sz="quarter" idx="11"/>
          </p:nvPr>
        </p:nvSpPr>
        <p:spPr/>
        <p:txBody>
          <a:bodyPr/>
          <a:lstStyle/>
          <a:p>
            <a:endParaRPr lang="en-US" dirty="0"/>
          </a:p>
        </p:txBody>
      </p:sp>
      <p:sp>
        <p:nvSpPr>
          <p:cNvPr id="6" name="Espace réservé du numéro de diapositive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16017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48A87A34-81AB-432B-8DAE-1953F412C126}" type="datetimeFigureOut">
              <a:rPr lang="en-US" smtClean="0"/>
              <a:t>4/9/2021</a:t>
            </a:fld>
            <a:endParaRPr lang="en-US" dirty="0"/>
          </a:p>
        </p:txBody>
      </p:sp>
      <p:sp>
        <p:nvSpPr>
          <p:cNvPr id="5" name="Espace réservé du pied de page 4"/>
          <p:cNvSpPr>
            <a:spLocks noGrp="1"/>
          </p:cNvSpPr>
          <p:nvPr>
            <p:ph type="ftr" sz="quarter" idx="11"/>
          </p:nvPr>
        </p:nvSpPr>
        <p:spPr/>
        <p:txBody>
          <a:bodyPr/>
          <a:lstStyle/>
          <a:p>
            <a:endParaRPr lang="en-US" dirty="0"/>
          </a:p>
        </p:txBody>
      </p:sp>
      <p:sp>
        <p:nvSpPr>
          <p:cNvPr id="6" name="Espace réservé du numéro de diapositive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3214133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963085" y="4406900"/>
            <a:ext cx="10363201" cy="1362075"/>
          </a:xfrm>
        </p:spPr>
        <p:txBody>
          <a:bodyPr anchor="t"/>
          <a:lstStyle>
            <a:lvl1pPr algn="l">
              <a:defRPr sz="3600" b="1" cap="all"/>
            </a:lvl1pPr>
          </a:lstStyle>
          <a:p>
            <a:r>
              <a:rPr lang="fr-FR"/>
              <a:t>Modifiez le style du titre</a:t>
            </a:r>
          </a:p>
        </p:txBody>
      </p:sp>
      <p:sp>
        <p:nvSpPr>
          <p:cNvPr id="3" name="Espace réservé du texte 2"/>
          <p:cNvSpPr>
            <a:spLocks noGrp="1"/>
          </p:cNvSpPr>
          <p:nvPr>
            <p:ph type="body" idx="1"/>
          </p:nvPr>
        </p:nvSpPr>
        <p:spPr>
          <a:xfrm>
            <a:off x="963085" y="2906713"/>
            <a:ext cx="10363201" cy="1500187"/>
          </a:xfrm>
        </p:spPr>
        <p:txBody>
          <a:bodyPr anchor="b"/>
          <a:lstStyle>
            <a:lvl1pPr marL="0" indent="0">
              <a:buNone/>
              <a:defRPr sz="1800">
                <a:solidFill>
                  <a:schemeClr val="tx1">
                    <a:tint val="75000"/>
                  </a:schemeClr>
                </a:solidFill>
              </a:defRPr>
            </a:lvl1pPr>
            <a:lvl2pPr marL="409573" indent="0">
              <a:buNone/>
              <a:defRPr sz="1593">
                <a:solidFill>
                  <a:schemeClr val="tx1">
                    <a:tint val="75000"/>
                  </a:schemeClr>
                </a:solidFill>
              </a:defRPr>
            </a:lvl2pPr>
            <a:lvl3pPr marL="819147" indent="0">
              <a:buNone/>
              <a:defRPr sz="1454">
                <a:solidFill>
                  <a:schemeClr val="tx1">
                    <a:tint val="75000"/>
                  </a:schemeClr>
                </a:solidFill>
              </a:defRPr>
            </a:lvl3pPr>
            <a:lvl4pPr marL="1228720" indent="0">
              <a:buNone/>
              <a:defRPr sz="1246">
                <a:solidFill>
                  <a:schemeClr val="tx1">
                    <a:tint val="75000"/>
                  </a:schemeClr>
                </a:solidFill>
              </a:defRPr>
            </a:lvl4pPr>
            <a:lvl5pPr marL="1638293" indent="0">
              <a:buNone/>
              <a:defRPr sz="1246">
                <a:solidFill>
                  <a:schemeClr val="tx1">
                    <a:tint val="75000"/>
                  </a:schemeClr>
                </a:solidFill>
              </a:defRPr>
            </a:lvl5pPr>
            <a:lvl6pPr marL="2047866" indent="0">
              <a:buNone/>
              <a:defRPr sz="1246">
                <a:solidFill>
                  <a:schemeClr val="tx1">
                    <a:tint val="75000"/>
                  </a:schemeClr>
                </a:solidFill>
              </a:defRPr>
            </a:lvl6pPr>
            <a:lvl7pPr marL="2457440" indent="0">
              <a:buNone/>
              <a:defRPr sz="1246">
                <a:solidFill>
                  <a:schemeClr val="tx1">
                    <a:tint val="75000"/>
                  </a:schemeClr>
                </a:solidFill>
              </a:defRPr>
            </a:lvl7pPr>
            <a:lvl8pPr marL="2867014" indent="0">
              <a:buNone/>
              <a:defRPr sz="1246">
                <a:solidFill>
                  <a:schemeClr val="tx1">
                    <a:tint val="75000"/>
                  </a:schemeClr>
                </a:solidFill>
              </a:defRPr>
            </a:lvl8pPr>
            <a:lvl9pPr marL="3276588" indent="0">
              <a:buNone/>
              <a:defRPr sz="1246">
                <a:solidFill>
                  <a:schemeClr val="tx1">
                    <a:tint val="75000"/>
                  </a:schemeClr>
                </a:solidFill>
              </a:defRPr>
            </a:lvl9pPr>
          </a:lstStyle>
          <a:p>
            <a:pPr lvl="0"/>
            <a:r>
              <a:rPr lang="fr-FR"/>
              <a:t>Modifier les styles du texte du masque</a:t>
            </a:r>
          </a:p>
        </p:txBody>
      </p:sp>
      <p:sp>
        <p:nvSpPr>
          <p:cNvPr id="4" name="Espace réservé de la date 3"/>
          <p:cNvSpPr>
            <a:spLocks noGrp="1"/>
          </p:cNvSpPr>
          <p:nvPr>
            <p:ph type="dt" sz="half" idx="10"/>
          </p:nvPr>
        </p:nvSpPr>
        <p:spPr/>
        <p:txBody>
          <a:bodyPr/>
          <a:lstStyle/>
          <a:p>
            <a:fld id="{48A87A34-81AB-432B-8DAE-1953F412C126}" type="datetimeFigureOut">
              <a:rPr lang="en-US" smtClean="0"/>
              <a:t>4/9/2021</a:t>
            </a:fld>
            <a:endParaRPr lang="en-US" dirty="0"/>
          </a:p>
        </p:txBody>
      </p:sp>
      <p:sp>
        <p:nvSpPr>
          <p:cNvPr id="5" name="Espace réservé du pied de page 4"/>
          <p:cNvSpPr>
            <a:spLocks noGrp="1"/>
          </p:cNvSpPr>
          <p:nvPr>
            <p:ph type="ftr" sz="quarter" idx="11"/>
          </p:nvPr>
        </p:nvSpPr>
        <p:spPr/>
        <p:txBody>
          <a:bodyPr/>
          <a:lstStyle/>
          <a:p>
            <a:endParaRPr lang="en-US" dirty="0"/>
          </a:p>
        </p:txBody>
      </p:sp>
      <p:sp>
        <p:nvSpPr>
          <p:cNvPr id="6" name="Espace réservé du numéro de diapositive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181524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609602" y="1600203"/>
            <a:ext cx="5384800" cy="4525963"/>
          </a:xfrm>
        </p:spPr>
        <p:txBody>
          <a:bodyPr/>
          <a:lstStyle>
            <a:lvl1pPr>
              <a:defRPr sz="2493"/>
            </a:lvl1pPr>
            <a:lvl2pPr>
              <a:defRPr sz="2146"/>
            </a:lvl2pPr>
            <a:lvl3pPr>
              <a:defRPr sz="1800"/>
            </a:lvl3pPr>
            <a:lvl4pPr>
              <a:defRPr sz="1593"/>
            </a:lvl4pPr>
            <a:lvl5pPr>
              <a:defRPr sz="1593"/>
            </a:lvl5pPr>
            <a:lvl6pPr>
              <a:defRPr sz="1593"/>
            </a:lvl6pPr>
            <a:lvl7pPr>
              <a:defRPr sz="1593"/>
            </a:lvl7pPr>
            <a:lvl8pPr>
              <a:defRPr sz="1593"/>
            </a:lvl8pPr>
            <a:lvl9pPr>
              <a:defRPr sz="1593"/>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97602" y="1600203"/>
            <a:ext cx="5384800" cy="4525963"/>
          </a:xfrm>
        </p:spPr>
        <p:txBody>
          <a:bodyPr/>
          <a:lstStyle>
            <a:lvl1pPr>
              <a:defRPr sz="2493"/>
            </a:lvl1pPr>
            <a:lvl2pPr>
              <a:defRPr sz="2146"/>
            </a:lvl2pPr>
            <a:lvl3pPr>
              <a:defRPr sz="1800"/>
            </a:lvl3pPr>
            <a:lvl4pPr>
              <a:defRPr sz="1593"/>
            </a:lvl4pPr>
            <a:lvl5pPr>
              <a:defRPr sz="1593"/>
            </a:lvl5pPr>
            <a:lvl6pPr>
              <a:defRPr sz="1593"/>
            </a:lvl6pPr>
            <a:lvl7pPr>
              <a:defRPr sz="1593"/>
            </a:lvl7pPr>
            <a:lvl8pPr>
              <a:defRPr sz="1593"/>
            </a:lvl8pPr>
            <a:lvl9pPr>
              <a:defRPr sz="1593"/>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48A87A34-81AB-432B-8DAE-1953F412C126}" type="datetimeFigureOut">
              <a:rPr lang="en-US" smtClean="0"/>
              <a:t>4/9/2021</a:t>
            </a:fld>
            <a:endParaRPr lang="en-US" dirty="0"/>
          </a:p>
        </p:txBody>
      </p:sp>
      <p:sp>
        <p:nvSpPr>
          <p:cNvPr id="6" name="Espace réservé du pied de page 5"/>
          <p:cNvSpPr>
            <a:spLocks noGrp="1"/>
          </p:cNvSpPr>
          <p:nvPr>
            <p:ph type="ftr" sz="quarter" idx="11"/>
          </p:nvPr>
        </p:nvSpPr>
        <p:spPr/>
        <p:txBody>
          <a:bodyPr/>
          <a:lstStyle/>
          <a:p>
            <a:endParaRPr lang="en-US" dirty="0"/>
          </a:p>
        </p:txBody>
      </p:sp>
      <p:sp>
        <p:nvSpPr>
          <p:cNvPr id="7" name="Espace réservé du numéro de diapositive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883220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609601" y="1535115"/>
            <a:ext cx="5386917" cy="639762"/>
          </a:xfrm>
        </p:spPr>
        <p:txBody>
          <a:bodyPr anchor="b"/>
          <a:lstStyle>
            <a:lvl1pPr marL="0" indent="0">
              <a:buNone/>
              <a:defRPr sz="2146" b="1"/>
            </a:lvl1pPr>
            <a:lvl2pPr marL="409573" indent="0">
              <a:buNone/>
              <a:defRPr sz="1800" b="1"/>
            </a:lvl2pPr>
            <a:lvl3pPr marL="819147" indent="0">
              <a:buNone/>
              <a:defRPr sz="1593" b="1"/>
            </a:lvl3pPr>
            <a:lvl4pPr marL="1228720" indent="0">
              <a:buNone/>
              <a:defRPr sz="1454" b="1"/>
            </a:lvl4pPr>
            <a:lvl5pPr marL="1638293" indent="0">
              <a:buNone/>
              <a:defRPr sz="1454" b="1"/>
            </a:lvl5pPr>
            <a:lvl6pPr marL="2047866" indent="0">
              <a:buNone/>
              <a:defRPr sz="1454" b="1"/>
            </a:lvl6pPr>
            <a:lvl7pPr marL="2457440" indent="0">
              <a:buNone/>
              <a:defRPr sz="1454" b="1"/>
            </a:lvl7pPr>
            <a:lvl8pPr marL="2867014" indent="0">
              <a:buNone/>
              <a:defRPr sz="1454" b="1"/>
            </a:lvl8pPr>
            <a:lvl9pPr marL="3276588" indent="0">
              <a:buNone/>
              <a:defRPr sz="1454" b="1"/>
            </a:lvl9pPr>
          </a:lstStyle>
          <a:p>
            <a:pPr lvl="0"/>
            <a:r>
              <a:rPr lang="fr-FR"/>
              <a:t>Modifier les styles du texte du masque</a:t>
            </a:r>
          </a:p>
        </p:txBody>
      </p:sp>
      <p:sp>
        <p:nvSpPr>
          <p:cNvPr id="4" name="Espace réservé du contenu 3"/>
          <p:cNvSpPr>
            <a:spLocks noGrp="1"/>
          </p:cNvSpPr>
          <p:nvPr>
            <p:ph sz="half" idx="2"/>
          </p:nvPr>
        </p:nvSpPr>
        <p:spPr>
          <a:xfrm>
            <a:off x="609601" y="2174875"/>
            <a:ext cx="5386917" cy="3951288"/>
          </a:xfrm>
        </p:spPr>
        <p:txBody>
          <a:bodyPr/>
          <a:lstStyle>
            <a:lvl1pPr>
              <a:defRPr sz="2146"/>
            </a:lvl1pPr>
            <a:lvl2pPr>
              <a:defRPr sz="1800"/>
            </a:lvl2pPr>
            <a:lvl3pPr>
              <a:defRPr sz="1593"/>
            </a:lvl3pPr>
            <a:lvl4pPr>
              <a:defRPr sz="1454"/>
            </a:lvl4pPr>
            <a:lvl5pPr>
              <a:defRPr sz="1454"/>
            </a:lvl5pPr>
            <a:lvl6pPr>
              <a:defRPr sz="1454"/>
            </a:lvl6pPr>
            <a:lvl7pPr>
              <a:defRPr sz="1454"/>
            </a:lvl7pPr>
            <a:lvl8pPr>
              <a:defRPr sz="1454"/>
            </a:lvl8pPr>
            <a:lvl9pPr>
              <a:defRPr sz="1454"/>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93371" y="1535115"/>
            <a:ext cx="5389034" cy="639762"/>
          </a:xfrm>
        </p:spPr>
        <p:txBody>
          <a:bodyPr anchor="b"/>
          <a:lstStyle>
            <a:lvl1pPr marL="0" indent="0">
              <a:buNone/>
              <a:defRPr sz="2146" b="1"/>
            </a:lvl1pPr>
            <a:lvl2pPr marL="409573" indent="0">
              <a:buNone/>
              <a:defRPr sz="1800" b="1"/>
            </a:lvl2pPr>
            <a:lvl3pPr marL="819147" indent="0">
              <a:buNone/>
              <a:defRPr sz="1593" b="1"/>
            </a:lvl3pPr>
            <a:lvl4pPr marL="1228720" indent="0">
              <a:buNone/>
              <a:defRPr sz="1454" b="1"/>
            </a:lvl4pPr>
            <a:lvl5pPr marL="1638293" indent="0">
              <a:buNone/>
              <a:defRPr sz="1454" b="1"/>
            </a:lvl5pPr>
            <a:lvl6pPr marL="2047866" indent="0">
              <a:buNone/>
              <a:defRPr sz="1454" b="1"/>
            </a:lvl6pPr>
            <a:lvl7pPr marL="2457440" indent="0">
              <a:buNone/>
              <a:defRPr sz="1454" b="1"/>
            </a:lvl7pPr>
            <a:lvl8pPr marL="2867014" indent="0">
              <a:buNone/>
              <a:defRPr sz="1454" b="1"/>
            </a:lvl8pPr>
            <a:lvl9pPr marL="3276588" indent="0">
              <a:buNone/>
              <a:defRPr sz="1454" b="1"/>
            </a:lvl9pPr>
          </a:lstStyle>
          <a:p>
            <a:pPr lvl="0"/>
            <a:r>
              <a:rPr lang="fr-FR"/>
              <a:t>Modifier les styles du texte du masque</a:t>
            </a:r>
          </a:p>
        </p:txBody>
      </p:sp>
      <p:sp>
        <p:nvSpPr>
          <p:cNvPr id="6" name="Espace réservé du contenu 5"/>
          <p:cNvSpPr>
            <a:spLocks noGrp="1"/>
          </p:cNvSpPr>
          <p:nvPr>
            <p:ph sz="quarter" idx="4"/>
          </p:nvPr>
        </p:nvSpPr>
        <p:spPr>
          <a:xfrm>
            <a:off x="6193371" y="2174875"/>
            <a:ext cx="5389034" cy="3951288"/>
          </a:xfrm>
        </p:spPr>
        <p:txBody>
          <a:bodyPr/>
          <a:lstStyle>
            <a:lvl1pPr>
              <a:defRPr sz="2146"/>
            </a:lvl1pPr>
            <a:lvl2pPr>
              <a:defRPr sz="1800"/>
            </a:lvl2pPr>
            <a:lvl3pPr>
              <a:defRPr sz="1593"/>
            </a:lvl3pPr>
            <a:lvl4pPr>
              <a:defRPr sz="1454"/>
            </a:lvl4pPr>
            <a:lvl5pPr>
              <a:defRPr sz="1454"/>
            </a:lvl5pPr>
            <a:lvl6pPr>
              <a:defRPr sz="1454"/>
            </a:lvl6pPr>
            <a:lvl7pPr>
              <a:defRPr sz="1454"/>
            </a:lvl7pPr>
            <a:lvl8pPr>
              <a:defRPr sz="1454"/>
            </a:lvl8pPr>
            <a:lvl9pPr>
              <a:defRPr sz="1454"/>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48A87A34-81AB-432B-8DAE-1953F412C126}" type="datetimeFigureOut">
              <a:rPr lang="en-US" smtClean="0"/>
              <a:t>4/9/2021</a:t>
            </a:fld>
            <a:endParaRPr lang="en-US" dirty="0"/>
          </a:p>
        </p:txBody>
      </p:sp>
      <p:sp>
        <p:nvSpPr>
          <p:cNvPr id="8" name="Espace réservé du pied de page 7"/>
          <p:cNvSpPr>
            <a:spLocks noGrp="1"/>
          </p:cNvSpPr>
          <p:nvPr>
            <p:ph type="ftr" sz="quarter" idx="11"/>
          </p:nvPr>
        </p:nvSpPr>
        <p:spPr/>
        <p:txBody>
          <a:bodyPr/>
          <a:lstStyle/>
          <a:p>
            <a:endParaRPr lang="en-US" dirty="0"/>
          </a:p>
        </p:txBody>
      </p:sp>
      <p:sp>
        <p:nvSpPr>
          <p:cNvPr id="9" name="Espace réservé du numéro de diapositive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50851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48A87A34-81AB-432B-8DAE-1953F412C126}" type="datetimeFigureOut">
              <a:rPr lang="en-US" smtClean="0"/>
              <a:t>4/9/2021</a:t>
            </a:fld>
            <a:endParaRPr lang="en-US" dirty="0"/>
          </a:p>
        </p:txBody>
      </p:sp>
      <p:sp>
        <p:nvSpPr>
          <p:cNvPr id="4" name="Espace réservé du pied de page 3"/>
          <p:cNvSpPr>
            <a:spLocks noGrp="1"/>
          </p:cNvSpPr>
          <p:nvPr>
            <p:ph type="ftr" sz="quarter" idx="11"/>
          </p:nvPr>
        </p:nvSpPr>
        <p:spPr/>
        <p:txBody>
          <a:bodyPr/>
          <a:lstStyle/>
          <a:p>
            <a:endParaRPr lang="en-US" dirty="0"/>
          </a:p>
        </p:txBody>
      </p:sp>
      <p:sp>
        <p:nvSpPr>
          <p:cNvPr id="5" name="Espace réservé du numéro de diapositive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0731128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8A87A34-81AB-432B-8DAE-1953F412C126}" type="datetimeFigureOut">
              <a:rPr lang="en-US" smtClean="0"/>
              <a:t>4/9/2021</a:t>
            </a:fld>
            <a:endParaRPr lang="en-US" dirty="0"/>
          </a:p>
        </p:txBody>
      </p:sp>
      <p:sp>
        <p:nvSpPr>
          <p:cNvPr id="3" name="Espace réservé du pied de page 2"/>
          <p:cNvSpPr>
            <a:spLocks noGrp="1"/>
          </p:cNvSpPr>
          <p:nvPr>
            <p:ph type="ftr" sz="quarter" idx="11"/>
          </p:nvPr>
        </p:nvSpPr>
        <p:spPr/>
        <p:txBody>
          <a:bodyPr/>
          <a:lstStyle/>
          <a:p>
            <a:endParaRPr lang="en-US" dirty="0"/>
          </a:p>
        </p:txBody>
      </p:sp>
      <p:sp>
        <p:nvSpPr>
          <p:cNvPr id="4" name="Espace réservé du numéro de diapositive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100408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09602" y="273050"/>
            <a:ext cx="4011084" cy="1162050"/>
          </a:xfrm>
        </p:spPr>
        <p:txBody>
          <a:bodyPr anchor="b"/>
          <a:lstStyle>
            <a:lvl1pPr algn="l">
              <a:defRPr sz="1800" b="1"/>
            </a:lvl1pPr>
          </a:lstStyle>
          <a:p>
            <a:r>
              <a:rPr lang="fr-FR"/>
              <a:t>Modifiez le style du titre</a:t>
            </a:r>
          </a:p>
        </p:txBody>
      </p:sp>
      <p:sp>
        <p:nvSpPr>
          <p:cNvPr id="3" name="Espace réservé du contenu 2"/>
          <p:cNvSpPr>
            <a:spLocks noGrp="1"/>
          </p:cNvSpPr>
          <p:nvPr>
            <p:ph idx="1"/>
          </p:nvPr>
        </p:nvSpPr>
        <p:spPr>
          <a:xfrm>
            <a:off x="4766736" y="273050"/>
            <a:ext cx="6815667" cy="5853113"/>
          </a:xfrm>
        </p:spPr>
        <p:txBody>
          <a:bodyPr/>
          <a:lstStyle>
            <a:lvl1pPr>
              <a:defRPr sz="2839"/>
            </a:lvl1pPr>
            <a:lvl2pPr>
              <a:defRPr sz="2493"/>
            </a:lvl2pPr>
            <a:lvl3pPr>
              <a:defRPr sz="2146"/>
            </a:lvl3pPr>
            <a:lvl4pPr>
              <a:defRPr sz="1800"/>
            </a:lvl4pPr>
            <a:lvl5pPr>
              <a:defRPr sz="1800"/>
            </a:lvl5pPr>
            <a:lvl6pPr>
              <a:defRPr sz="1800"/>
            </a:lvl6pPr>
            <a:lvl7pPr>
              <a:defRPr sz="1800"/>
            </a:lvl7pPr>
            <a:lvl8pPr>
              <a:defRPr sz="1800"/>
            </a:lvl8pPr>
            <a:lvl9pPr>
              <a:defRPr sz="18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609602" y="1435100"/>
            <a:ext cx="4011084" cy="4691063"/>
          </a:xfrm>
        </p:spPr>
        <p:txBody>
          <a:bodyPr/>
          <a:lstStyle>
            <a:lvl1pPr marL="0" indent="0">
              <a:buNone/>
              <a:defRPr sz="1246"/>
            </a:lvl1pPr>
            <a:lvl2pPr marL="409573" indent="0">
              <a:buNone/>
              <a:defRPr sz="1108"/>
            </a:lvl2pPr>
            <a:lvl3pPr marL="819147" indent="0">
              <a:buNone/>
              <a:defRPr sz="900"/>
            </a:lvl3pPr>
            <a:lvl4pPr marL="1228720" indent="0">
              <a:buNone/>
              <a:defRPr sz="831"/>
            </a:lvl4pPr>
            <a:lvl5pPr marL="1638293" indent="0">
              <a:buNone/>
              <a:defRPr sz="831"/>
            </a:lvl5pPr>
            <a:lvl6pPr marL="2047866" indent="0">
              <a:buNone/>
              <a:defRPr sz="831"/>
            </a:lvl6pPr>
            <a:lvl7pPr marL="2457440" indent="0">
              <a:buNone/>
              <a:defRPr sz="831"/>
            </a:lvl7pPr>
            <a:lvl8pPr marL="2867014" indent="0">
              <a:buNone/>
              <a:defRPr sz="831"/>
            </a:lvl8pPr>
            <a:lvl9pPr marL="3276588" indent="0">
              <a:buNone/>
              <a:defRPr sz="831"/>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48A87A34-81AB-432B-8DAE-1953F412C126}" type="datetimeFigureOut">
              <a:rPr lang="en-US" smtClean="0"/>
              <a:t>4/9/2021</a:t>
            </a:fld>
            <a:endParaRPr lang="en-US" dirty="0"/>
          </a:p>
        </p:txBody>
      </p:sp>
      <p:sp>
        <p:nvSpPr>
          <p:cNvPr id="6" name="Espace réservé du pied de page 5"/>
          <p:cNvSpPr>
            <a:spLocks noGrp="1"/>
          </p:cNvSpPr>
          <p:nvPr>
            <p:ph type="ftr" sz="quarter" idx="11"/>
          </p:nvPr>
        </p:nvSpPr>
        <p:spPr/>
        <p:txBody>
          <a:bodyPr/>
          <a:lstStyle/>
          <a:p>
            <a:endParaRPr lang="en-US" dirty="0"/>
          </a:p>
        </p:txBody>
      </p:sp>
      <p:sp>
        <p:nvSpPr>
          <p:cNvPr id="7" name="Espace réservé du numéro de diapositive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2467406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389718" y="4800600"/>
            <a:ext cx="7315200" cy="566738"/>
          </a:xfrm>
        </p:spPr>
        <p:txBody>
          <a:bodyPr anchor="b"/>
          <a:lstStyle>
            <a:lvl1pPr algn="l">
              <a:defRPr sz="1800" b="1"/>
            </a:lvl1pPr>
          </a:lstStyle>
          <a:p>
            <a:r>
              <a:rPr lang="fr-FR"/>
              <a:t>Modifiez le style du titre</a:t>
            </a:r>
          </a:p>
        </p:txBody>
      </p:sp>
      <p:sp>
        <p:nvSpPr>
          <p:cNvPr id="3" name="Espace réservé pour une image  2"/>
          <p:cNvSpPr>
            <a:spLocks noGrp="1"/>
          </p:cNvSpPr>
          <p:nvPr>
            <p:ph type="pic" idx="1"/>
          </p:nvPr>
        </p:nvSpPr>
        <p:spPr>
          <a:xfrm>
            <a:off x="2389718" y="612775"/>
            <a:ext cx="7315200" cy="4114800"/>
          </a:xfrm>
        </p:spPr>
        <p:txBody>
          <a:bodyPr/>
          <a:lstStyle>
            <a:lvl1pPr marL="0" indent="0">
              <a:buNone/>
              <a:defRPr sz="2839"/>
            </a:lvl1pPr>
            <a:lvl2pPr marL="409573" indent="0">
              <a:buNone/>
              <a:defRPr sz="2493"/>
            </a:lvl2pPr>
            <a:lvl3pPr marL="819147" indent="0">
              <a:buNone/>
              <a:defRPr sz="2146"/>
            </a:lvl3pPr>
            <a:lvl4pPr marL="1228720" indent="0">
              <a:buNone/>
              <a:defRPr sz="1800"/>
            </a:lvl4pPr>
            <a:lvl5pPr marL="1638293" indent="0">
              <a:buNone/>
              <a:defRPr sz="1800"/>
            </a:lvl5pPr>
            <a:lvl6pPr marL="2047866" indent="0">
              <a:buNone/>
              <a:defRPr sz="1800"/>
            </a:lvl6pPr>
            <a:lvl7pPr marL="2457440" indent="0">
              <a:buNone/>
              <a:defRPr sz="1800"/>
            </a:lvl7pPr>
            <a:lvl8pPr marL="2867014" indent="0">
              <a:buNone/>
              <a:defRPr sz="1800"/>
            </a:lvl8pPr>
            <a:lvl9pPr marL="3276588" indent="0">
              <a:buNone/>
              <a:defRPr sz="1800"/>
            </a:lvl9pPr>
          </a:lstStyle>
          <a:p>
            <a:r>
              <a:rPr lang="fr-FR" dirty="0"/>
              <a:t>Cliquez sur l'icône pour ajouter une image</a:t>
            </a:r>
          </a:p>
        </p:txBody>
      </p:sp>
      <p:sp>
        <p:nvSpPr>
          <p:cNvPr id="4" name="Espace réservé du texte 3"/>
          <p:cNvSpPr>
            <a:spLocks noGrp="1"/>
          </p:cNvSpPr>
          <p:nvPr>
            <p:ph type="body" sz="half" idx="2"/>
          </p:nvPr>
        </p:nvSpPr>
        <p:spPr>
          <a:xfrm>
            <a:off x="2389718" y="5367338"/>
            <a:ext cx="7315200" cy="804862"/>
          </a:xfrm>
        </p:spPr>
        <p:txBody>
          <a:bodyPr/>
          <a:lstStyle>
            <a:lvl1pPr marL="0" indent="0">
              <a:buNone/>
              <a:defRPr sz="1246"/>
            </a:lvl1pPr>
            <a:lvl2pPr marL="409573" indent="0">
              <a:buNone/>
              <a:defRPr sz="1108"/>
            </a:lvl2pPr>
            <a:lvl3pPr marL="819147" indent="0">
              <a:buNone/>
              <a:defRPr sz="900"/>
            </a:lvl3pPr>
            <a:lvl4pPr marL="1228720" indent="0">
              <a:buNone/>
              <a:defRPr sz="831"/>
            </a:lvl4pPr>
            <a:lvl5pPr marL="1638293" indent="0">
              <a:buNone/>
              <a:defRPr sz="831"/>
            </a:lvl5pPr>
            <a:lvl6pPr marL="2047866" indent="0">
              <a:buNone/>
              <a:defRPr sz="831"/>
            </a:lvl6pPr>
            <a:lvl7pPr marL="2457440" indent="0">
              <a:buNone/>
              <a:defRPr sz="831"/>
            </a:lvl7pPr>
            <a:lvl8pPr marL="2867014" indent="0">
              <a:buNone/>
              <a:defRPr sz="831"/>
            </a:lvl8pPr>
            <a:lvl9pPr marL="3276588" indent="0">
              <a:buNone/>
              <a:defRPr sz="831"/>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48A87A34-81AB-432B-8DAE-1953F412C126}" type="datetimeFigureOut">
              <a:rPr lang="en-US" smtClean="0"/>
              <a:pPr/>
              <a:t>4/9/2021</a:t>
            </a:fld>
            <a:endParaRPr lang="en-US" dirty="0"/>
          </a:p>
        </p:txBody>
      </p:sp>
      <p:sp>
        <p:nvSpPr>
          <p:cNvPr id="6" name="Espace réservé du pied de page 5"/>
          <p:cNvSpPr>
            <a:spLocks noGrp="1"/>
          </p:cNvSpPr>
          <p:nvPr>
            <p:ph type="ftr" sz="quarter" idx="11"/>
          </p:nvPr>
        </p:nvSpPr>
        <p:spPr/>
        <p:txBody>
          <a:bodyPr/>
          <a:lstStyle/>
          <a:p>
            <a:endParaRPr lang="en-US" dirty="0"/>
          </a:p>
        </p:txBody>
      </p:sp>
      <p:sp>
        <p:nvSpPr>
          <p:cNvPr id="7" name="Espace réservé du numéro de diapositive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182013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609603" y="274638"/>
            <a:ext cx="10972800" cy="1143000"/>
          </a:xfrm>
          <a:prstGeom prst="rect">
            <a:avLst/>
          </a:prstGeom>
        </p:spPr>
        <p:txBody>
          <a:bodyPr vert="horz" lIns="118305" tIns="59153" rIns="118305" bIns="59153" rtlCol="0" anchor="ctr">
            <a:normAutofit/>
          </a:bodyPr>
          <a:lstStyle/>
          <a:p>
            <a:r>
              <a:rPr lang="fr-FR"/>
              <a:t>Cliquez pour modifier le style du titre</a:t>
            </a:r>
          </a:p>
        </p:txBody>
      </p:sp>
      <p:sp>
        <p:nvSpPr>
          <p:cNvPr id="3" name="Espace réservé du texte 2"/>
          <p:cNvSpPr>
            <a:spLocks noGrp="1"/>
          </p:cNvSpPr>
          <p:nvPr>
            <p:ph type="body" idx="1"/>
          </p:nvPr>
        </p:nvSpPr>
        <p:spPr>
          <a:xfrm>
            <a:off x="609603" y="1600203"/>
            <a:ext cx="10972800" cy="4525963"/>
          </a:xfrm>
          <a:prstGeom prst="rect">
            <a:avLst/>
          </a:prstGeom>
        </p:spPr>
        <p:txBody>
          <a:bodyPr vert="horz" lIns="118305" tIns="59153" rIns="118305" bIns="59153"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609603" y="6356350"/>
            <a:ext cx="2844800" cy="365125"/>
          </a:xfrm>
          <a:prstGeom prst="rect">
            <a:avLst/>
          </a:prstGeom>
        </p:spPr>
        <p:txBody>
          <a:bodyPr vert="horz" lIns="118305" tIns="59153" rIns="118305" bIns="59153" rtlCol="0" anchor="ctr"/>
          <a:lstStyle>
            <a:lvl1pPr algn="l">
              <a:defRPr sz="1108">
                <a:solidFill>
                  <a:schemeClr val="tx1">
                    <a:tint val="75000"/>
                  </a:schemeClr>
                </a:solidFill>
              </a:defRPr>
            </a:lvl1pPr>
          </a:lstStyle>
          <a:p>
            <a:fld id="{48A87A34-81AB-432B-8DAE-1953F412C126}" type="datetimeFigureOut">
              <a:rPr lang="en-US" smtClean="0"/>
              <a:pPr/>
              <a:t>4/9/2021</a:t>
            </a:fld>
            <a:endParaRPr lang="en-US" dirty="0"/>
          </a:p>
        </p:txBody>
      </p:sp>
      <p:sp>
        <p:nvSpPr>
          <p:cNvPr id="5" name="Espace réservé du pied de page 4"/>
          <p:cNvSpPr>
            <a:spLocks noGrp="1"/>
          </p:cNvSpPr>
          <p:nvPr>
            <p:ph type="ftr" sz="quarter" idx="3"/>
          </p:nvPr>
        </p:nvSpPr>
        <p:spPr>
          <a:xfrm>
            <a:off x="4165600" y="6356350"/>
            <a:ext cx="3860801" cy="365125"/>
          </a:xfrm>
          <a:prstGeom prst="rect">
            <a:avLst/>
          </a:prstGeom>
        </p:spPr>
        <p:txBody>
          <a:bodyPr vert="horz" lIns="118305" tIns="59153" rIns="118305" bIns="59153" rtlCol="0" anchor="ctr"/>
          <a:lstStyle>
            <a:lvl1pPr algn="ctr">
              <a:defRPr sz="1108">
                <a:solidFill>
                  <a:schemeClr val="tx1">
                    <a:tint val="75000"/>
                  </a:schemeClr>
                </a:solidFill>
              </a:defRPr>
            </a:lvl1pPr>
          </a:lstStyle>
          <a:p>
            <a:endParaRPr lang="en-US" dirty="0"/>
          </a:p>
        </p:txBody>
      </p:sp>
      <p:sp>
        <p:nvSpPr>
          <p:cNvPr id="6" name="Espace réservé du numéro de diapositive 5"/>
          <p:cNvSpPr>
            <a:spLocks noGrp="1"/>
          </p:cNvSpPr>
          <p:nvPr>
            <p:ph type="sldNum" sz="quarter" idx="4"/>
          </p:nvPr>
        </p:nvSpPr>
        <p:spPr>
          <a:xfrm>
            <a:off x="8737603" y="6356350"/>
            <a:ext cx="2844800" cy="365125"/>
          </a:xfrm>
          <a:prstGeom prst="rect">
            <a:avLst/>
          </a:prstGeom>
        </p:spPr>
        <p:txBody>
          <a:bodyPr vert="horz" lIns="118305" tIns="59153" rIns="118305" bIns="59153" rtlCol="0" anchor="ctr"/>
          <a:lstStyle>
            <a:lvl1pPr algn="r">
              <a:defRPr sz="1108">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65079760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819147" rtl="0" eaLnBrk="1" latinLnBrk="0" hangingPunct="1">
        <a:spcBef>
          <a:spcPct val="0"/>
        </a:spcBef>
        <a:buNone/>
        <a:defRPr sz="3947" kern="1200">
          <a:solidFill>
            <a:schemeClr val="tx1"/>
          </a:solidFill>
          <a:latin typeface="+mj-lt"/>
          <a:ea typeface="+mj-ea"/>
          <a:cs typeface="+mj-cs"/>
        </a:defRPr>
      </a:lvl1pPr>
    </p:titleStyle>
    <p:bodyStyle>
      <a:lvl1pPr marL="307180" indent="-307180" algn="l" defTabSz="819147" rtl="0" eaLnBrk="1" latinLnBrk="0" hangingPunct="1">
        <a:spcBef>
          <a:spcPct val="20000"/>
        </a:spcBef>
        <a:buFont typeface="Arial" pitchFamily="34" charset="0"/>
        <a:buChar char="•"/>
        <a:defRPr sz="2839" kern="1200">
          <a:solidFill>
            <a:schemeClr val="tx1"/>
          </a:solidFill>
          <a:latin typeface="+mn-lt"/>
          <a:ea typeface="+mn-ea"/>
          <a:cs typeface="+mn-cs"/>
        </a:defRPr>
      </a:lvl1pPr>
      <a:lvl2pPr marL="665557" indent="-255984" algn="l" defTabSz="819147" rtl="0" eaLnBrk="1" latinLnBrk="0" hangingPunct="1">
        <a:spcBef>
          <a:spcPct val="20000"/>
        </a:spcBef>
        <a:buFont typeface="Arial" pitchFamily="34" charset="0"/>
        <a:buChar char="–"/>
        <a:defRPr sz="2493" kern="1200">
          <a:solidFill>
            <a:schemeClr val="tx1"/>
          </a:solidFill>
          <a:latin typeface="+mn-lt"/>
          <a:ea typeface="+mn-ea"/>
          <a:cs typeface="+mn-cs"/>
        </a:defRPr>
      </a:lvl2pPr>
      <a:lvl3pPr marL="1023934" indent="-204787" algn="l" defTabSz="819147" rtl="0" eaLnBrk="1" latinLnBrk="0" hangingPunct="1">
        <a:spcBef>
          <a:spcPct val="20000"/>
        </a:spcBef>
        <a:buFont typeface="Arial" pitchFamily="34" charset="0"/>
        <a:buChar char="•"/>
        <a:defRPr sz="2146" kern="1200">
          <a:solidFill>
            <a:schemeClr val="tx1"/>
          </a:solidFill>
          <a:latin typeface="+mn-lt"/>
          <a:ea typeface="+mn-ea"/>
          <a:cs typeface="+mn-cs"/>
        </a:defRPr>
      </a:lvl3pPr>
      <a:lvl4pPr marL="1433508" indent="-204787" algn="l" defTabSz="819147"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1843081" indent="-204787" algn="l" defTabSz="819147"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252654" indent="-204787" algn="l" defTabSz="819147"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662227" indent="-204787" algn="l" defTabSz="819147"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071801" indent="-204787" algn="l" defTabSz="819147"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481375" indent="-204787" algn="l" defTabSz="819147" rtl="0" eaLnBrk="1" latinLnBrk="0" hangingPunct="1">
        <a:spcBef>
          <a:spcPct val="20000"/>
        </a:spcBef>
        <a:buFont typeface="Arial" pitchFamily="34" charset="0"/>
        <a:buChar char="•"/>
        <a:defRPr sz="1800" kern="1200">
          <a:solidFill>
            <a:schemeClr val="tx1"/>
          </a:solidFill>
          <a:latin typeface="+mn-lt"/>
          <a:ea typeface="+mn-ea"/>
          <a:cs typeface="+mn-cs"/>
        </a:defRPr>
      </a:lvl9pPr>
    </p:bodyStyle>
    <p:otherStyle>
      <a:defPPr>
        <a:defRPr lang="fr-FR"/>
      </a:defPPr>
      <a:lvl1pPr marL="0" algn="l" defTabSz="819147" rtl="0" eaLnBrk="1" latinLnBrk="0" hangingPunct="1">
        <a:defRPr sz="1593" kern="1200">
          <a:solidFill>
            <a:schemeClr val="tx1"/>
          </a:solidFill>
          <a:latin typeface="+mn-lt"/>
          <a:ea typeface="+mn-ea"/>
          <a:cs typeface="+mn-cs"/>
        </a:defRPr>
      </a:lvl1pPr>
      <a:lvl2pPr marL="409573" algn="l" defTabSz="819147" rtl="0" eaLnBrk="1" latinLnBrk="0" hangingPunct="1">
        <a:defRPr sz="1593" kern="1200">
          <a:solidFill>
            <a:schemeClr val="tx1"/>
          </a:solidFill>
          <a:latin typeface="+mn-lt"/>
          <a:ea typeface="+mn-ea"/>
          <a:cs typeface="+mn-cs"/>
        </a:defRPr>
      </a:lvl2pPr>
      <a:lvl3pPr marL="819147" algn="l" defTabSz="819147" rtl="0" eaLnBrk="1" latinLnBrk="0" hangingPunct="1">
        <a:defRPr sz="1593" kern="1200">
          <a:solidFill>
            <a:schemeClr val="tx1"/>
          </a:solidFill>
          <a:latin typeface="+mn-lt"/>
          <a:ea typeface="+mn-ea"/>
          <a:cs typeface="+mn-cs"/>
        </a:defRPr>
      </a:lvl3pPr>
      <a:lvl4pPr marL="1228720" algn="l" defTabSz="819147" rtl="0" eaLnBrk="1" latinLnBrk="0" hangingPunct="1">
        <a:defRPr sz="1593" kern="1200">
          <a:solidFill>
            <a:schemeClr val="tx1"/>
          </a:solidFill>
          <a:latin typeface="+mn-lt"/>
          <a:ea typeface="+mn-ea"/>
          <a:cs typeface="+mn-cs"/>
        </a:defRPr>
      </a:lvl4pPr>
      <a:lvl5pPr marL="1638293" algn="l" defTabSz="819147" rtl="0" eaLnBrk="1" latinLnBrk="0" hangingPunct="1">
        <a:defRPr sz="1593" kern="1200">
          <a:solidFill>
            <a:schemeClr val="tx1"/>
          </a:solidFill>
          <a:latin typeface="+mn-lt"/>
          <a:ea typeface="+mn-ea"/>
          <a:cs typeface="+mn-cs"/>
        </a:defRPr>
      </a:lvl5pPr>
      <a:lvl6pPr marL="2047866" algn="l" defTabSz="819147" rtl="0" eaLnBrk="1" latinLnBrk="0" hangingPunct="1">
        <a:defRPr sz="1593" kern="1200">
          <a:solidFill>
            <a:schemeClr val="tx1"/>
          </a:solidFill>
          <a:latin typeface="+mn-lt"/>
          <a:ea typeface="+mn-ea"/>
          <a:cs typeface="+mn-cs"/>
        </a:defRPr>
      </a:lvl6pPr>
      <a:lvl7pPr marL="2457440" algn="l" defTabSz="819147" rtl="0" eaLnBrk="1" latinLnBrk="0" hangingPunct="1">
        <a:defRPr sz="1593" kern="1200">
          <a:solidFill>
            <a:schemeClr val="tx1"/>
          </a:solidFill>
          <a:latin typeface="+mn-lt"/>
          <a:ea typeface="+mn-ea"/>
          <a:cs typeface="+mn-cs"/>
        </a:defRPr>
      </a:lvl7pPr>
      <a:lvl8pPr marL="2867014" algn="l" defTabSz="819147" rtl="0" eaLnBrk="1" latinLnBrk="0" hangingPunct="1">
        <a:defRPr sz="1593" kern="1200">
          <a:solidFill>
            <a:schemeClr val="tx1"/>
          </a:solidFill>
          <a:latin typeface="+mn-lt"/>
          <a:ea typeface="+mn-ea"/>
          <a:cs typeface="+mn-cs"/>
        </a:defRPr>
      </a:lvl8pPr>
      <a:lvl9pPr marL="3276588" algn="l" defTabSz="819147" rtl="0" eaLnBrk="1" latinLnBrk="0" hangingPunct="1">
        <a:defRPr sz="159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631EC89-BB8B-D041-8FFD-144B0D8DBF78}"/>
              </a:ext>
            </a:extLst>
          </p:cNvPr>
          <p:cNvSpPr>
            <a:spLocks noGrp="1"/>
          </p:cNvSpPr>
          <p:nvPr>
            <p:ph type="ctrTitle"/>
          </p:nvPr>
        </p:nvSpPr>
        <p:spPr>
          <a:xfrm>
            <a:off x="914400" y="2130428"/>
            <a:ext cx="10363201" cy="1884981"/>
          </a:xfrm>
        </p:spPr>
        <p:txBody>
          <a:bodyPr>
            <a:normAutofit fontScale="90000"/>
          </a:bodyPr>
          <a:lstStyle/>
          <a:p>
            <a:r>
              <a:rPr lang="en-GB" dirty="0"/>
              <a:t>FINANCING COVID-19 VACCINES IN SENEGAL </a:t>
            </a:r>
            <a:br>
              <a:rPr lang="en-GB" dirty="0"/>
            </a:br>
            <a:r>
              <a:rPr lang="en-GB" sz="2700" b="1" dirty="0"/>
              <a:t>Dr Baye Samba DIOP, Head of the Regulation and Legal Affairs Division, ARMP (Public Procurement Regulatory Authority) </a:t>
            </a:r>
            <a:br>
              <a:rPr lang="en-GB" sz="2700" b="1" dirty="0"/>
            </a:br>
            <a:r>
              <a:rPr lang="en-GB" sz="2700" b="1" dirty="0"/>
              <a:t>bayesambadiop@yahoo.fr</a:t>
            </a:r>
          </a:p>
        </p:txBody>
      </p:sp>
      <p:sp>
        <p:nvSpPr>
          <p:cNvPr id="3" name="Sous-titre 2">
            <a:extLst>
              <a:ext uri="{FF2B5EF4-FFF2-40B4-BE49-F238E27FC236}">
                <a16:creationId xmlns:a16="http://schemas.microsoft.com/office/drawing/2014/main" id="{F16232B0-85D6-8548-8E5B-C00FEFDF2BB8}"/>
              </a:ext>
            </a:extLst>
          </p:cNvPr>
          <p:cNvSpPr>
            <a:spLocks noGrp="1"/>
          </p:cNvSpPr>
          <p:nvPr>
            <p:ph type="subTitle" idx="1"/>
          </p:nvPr>
        </p:nvSpPr>
        <p:spPr>
          <a:xfrm>
            <a:off x="1856509" y="4472609"/>
            <a:ext cx="9198343" cy="1003280"/>
          </a:xfrm>
        </p:spPr>
        <p:txBody>
          <a:bodyPr>
            <a:normAutofit/>
          </a:bodyPr>
          <a:lstStyle/>
          <a:p>
            <a:r>
              <a:rPr lang="en-GB" dirty="0"/>
              <a:t>  </a:t>
            </a:r>
            <a:endParaRPr lang="en-GB" dirty="0">
              <a:solidFill>
                <a:schemeClr val="tx1"/>
              </a:solidFill>
            </a:endParaRPr>
          </a:p>
        </p:txBody>
      </p:sp>
    </p:spTree>
    <p:extLst>
      <p:ext uri="{BB962C8B-B14F-4D97-AF65-F5344CB8AC3E}">
        <p14:creationId xmlns:p14="http://schemas.microsoft.com/office/powerpoint/2010/main" val="12770009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42FC797-F062-BB4C-B193-3128CA13EB73}"/>
              </a:ext>
            </a:extLst>
          </p:cNvPr>
          <p:cNvSpPr>
            <a:spLocks noGrp="1"/>
          </p:cNvSpPr>
          <p:nvPr>
            <p:ph type="title"/>
          </p:nvPr>
        </p:nvSpPr>
        <p:spPr>
          <a:xfrm>
            <a:off x="478974" y="927780"/>
            <a:ext cx="10972800" cy="1143000"/>
          </a:xfrm>
        </p:spPr>
        <p:txBody>
          <a:bodyPr>
            <a:normAutofit fontScale="90000"/>
          </a:bodyPr>
          <a:lstStyle/>
          <a:p>
            <a:r>
              <a:rPr lang="en-GB" dirty="0"/>
              <a:t>                 Collaboration ARMP/AC (Contracting Authorities)</a:t>
            </a:r>
          </a:p>
        </p:txBody>
      </p:sp>
      <p:sp>
        <p:nvSpPr>
          <p:cNvPr id="3" name="Espace réservé du contenu 2">
            <a:extLst>
              <a:ext uri="{FF2B5EF4-FFF2-40B4-BE49-F238E27FC236}">
                <a16:creationId xmlns:a16="http://schemas.microsoft.com/office/drawing/2014/main" id="{891E2B18-F28F-9A4F-9FBF-BE0F0CC07A3C}"/>
              </a:ext>
            </a:extLst>
          </p:cNvPr>
          <p:cNvSpPr>
            <a:spLocks noGrp="1"/>
          </p:cNvSpPr>
          <p:nvPr>
            <p:ph idx="1"/>
          </p:nvPr>
        </p:nvSpPr>
        <p:spPr>
          <a:xfrm>
            <a:off x="609600" y="2057399"/>
            <a:ext cx="10972800" cy="4525963"/>
          </a:xfrm>
        </p:spPr>
        <p:txBody>
          <a:bodyPr>
            <a:normAutofit fontScale="92500" lnSpcReduction="10000"/>
          </a:bodyPr>
          <a:lstStyle/>
          <a:p>
            <a:r>
              <a:rPr lang="en-GB" dirty="0"/>
              <a:t>During the pandemic, the ARMP CRD (Dispute Resolution Committee) gave special permission to the contracting authorities to send submissions electronically, instead of using the "original” hard copy version of the documents.</a:t>
            </a:r>
          </a:p>
          <a:p>
            <a:r>
              <a:rPr lang="en-GB" dirty="0"/>
              <a:t>Force majeure is applicable if the contract holder has been unable to perform its obligations due to a COVID-19-related situation, that has arisen from unforeseeable circumstances and is outside the will of the parties.</a:t>
            </a:r>
          </a:p>
          <a:p>
            <a:r>
              <a:rPr lang="en-GB" dirty="0"/>
              <a:t>By notice n° 06/2020/ARMP/CRD of April 1, 2020, the CRD recommended that the contracting authorities comply with measures implemented by the authorities to fight against the pandemic during the tender opening sessions.</a:t>
            </a:r>
          </a:p>
          <a:p>
            <a:pPr marL="0" indent="0">
              <a:buNone/>
            </a:pPr>
            <a:r>
              <a:rPr lang="en-GB" dirty="0"/>
              <a:t> </a:t>
            </a:r>
          </a:p>
        </p:txBody>
      </p:sp>
    </p:spTree>
    <p:extLst>
      <p:ext uri="{BB962C8B-B14F-4D97-AF65-F5344CB8AC3E}">
        <p14:creationId xmlns:p14="http://schemas.microsoft.com/office/powerpoint/2010/main" val="39894151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9597" y="846138"/>
            <a:ext cx="10972800" cy="884691"/>
          </a:xfrm>
        </p:spPr>
        <p:txBody>
          <a:bodyPr/>
          <a:lstStyle/>
          <a:p>
            <a:r>
              <a:rPr lang="en-GB" dirty="0"/>
              <a:t>Not to conclude</a:t>
            </a:r>
          </a:p>
        </p:txBody>
      </p:sp>
      <p:sp>
        <p:nvSpPr>
          <p:cNvPr id="3" name="Espace réservé du contenu 2"/>
          <p:cNvSpPr>
            <a:spLocks noGrp="1"/>
          </p:cNvSpPr>
          <p:nvPr>
            <p:ph idx="1"/>
          </p:nvPr>
        </p:nvSpPr>
        <p:spPr>
          <a:xfrm>
            <a:off x="609603" y="3004457"/>
            <a:ext cx="10972800" cy="3121709"/>
          </a:xfrm>
        </p:spPr>
        <p:txBody>
          <a:bodyPr/>
          <a:lstStyle/>
          <a:p>
            <a:pPr marL="0" indent="0" algn="ctr">
              <a:buNone/>
            </a:pPr>
            <a:r>
              <a:rPr lang="en-GB" b="1" dirty="0"/>
              <a:t>Thank you for your attention</a:t>
            </a:r>
          </a:p>
        </p:txBody>
      </p:sp>
    </p:spTree>
    <p:extLst>
      <p:ext uri="{BB962C8B-B14F-4D97-AF65-F5344CB8AC3E}">
        <p14:creationId xmlns:p14="http://schemas.microsoft.com/office/powerpoint/2010/main" val="34872530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9597" y="1061356"/>
            <a:ext cx="10972800" cy="813477"/>
          </a:xfrm>
        </p:spPr>
        <p:txBody>
          <a:bodyPr/>
          <a:lstStyle/>
          <a:p>
            <a:r>
              <a:rPr lang="en-GB" dirty="0"/>
              <a:t>Problem Statement</a:t>
            </a:r>
          </a:p>
        </p:txBody>
      </p:sp>
      <p:sp>
        <p:nvSpPr>
          <p:cNvPr id="3" name="Espace réservé du contenu 2"/>
          <p:cNvSpPr>
            <a:spLocks noGrp="1"/>
          </p:cNvSpPr>
          <p:nvPr>
            <p:ph idx="1"/>
          </p:nvPr>
        </p:nvSpPr>
        <p:spPr>
          <a:xfrm>
            <a:off x="609603" y="2759529"/>
            <a:ext cx="10972800" cy="3366637"/>
          </a:xfrm>
        </p:spPr>
        <p:txBody>
          <a:bodyPr/>
          <a:lstStyle/>
          <a:p>
            <a:r>
              <a:rPr lang="en-GB" dirty="0"/>
              <a:t>How to ADAPT the urgency in regard to the purchase of goods and services to fight against COVID-19, TO THE NEED FOR EFFECTIVENESS AND ACCOUNTABILITY in the procurement of public contracts?</a:t>
            </a:r>
          </a:p>
          <a:p>
            <a:endParaRPr lang="en-GB" dirty="0"/>
          </a:p>
        </p:txBody>
      </p:sp>
    </p:spTree>
    <p:extLst>
      <p:ext uri="{BB962C8B-B14F-4D97-AF65-F5344CB8AC3E}">
        <p14:creationId xmlns:p14="http://schemas.microsoft.com/office/powerpoint/2010/main" val="38433719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20FE7F0-C164-5843-8B0D-78670E78D5A5}"/>
              </a:ext>
            </a:extLst>
          </p:cNvPr>
          <p:cNvSpPr>
            <a:spLocks noGrp="1"/>
          </p:cNvSpPr>
          <p:nvPr>
            <p:ph type="title"/>
          </p:nvPr>
        </p:nvSpPr>
        <p:spPr>
          <a:xfrm>
            <a:off x="609603" y="274637"/>
            <a:ext cx="10972800" cy="1995033"/>
          </a:xfrm>
        </p:spPr>
        <p:txBody>
          <a:bodyPr/>
          <a:lstStyle/>
          <a:p>
            <a:r>
              <a:rPr lang="en-GB" dirty="0"/>
              <a:t>       </a:t>
            </a:r>
            <a:r>
              <a:rPr lang="en-GB" b="1" dirty="0"/>
              <a:t>IMPACT OF COVID in Senegal</a:t>
            </a:r>
          </a:p>
        </p:txBody>
      </p:sp>
      <p:sp>
        <p:nvSpPr>
          <p:cNvPr id="3" name="Espace réservé du contenu 2">
            <a:extLst>
              <a:ext uri="{FF2B5EF4-FFF2-40B4-BE49-F238E27FC236}">
                <a16:creationId xmlns:a16="http://schemas.microsoft.com/office/drawing/2014/main" id="{F44C301C-379A-2542-95A8-91B5984A4E8A}"/>
              </a:ext>
            </a:extLst>
          </p:cNvPr>
          <p:cNvSpPr>
            <a:spLocks noGrp="1"/>
          </p:cNvSpPr>
          <p:nvPr>
            <p:ph idx="1"/>
          </p:nvPr>
        </p:nvSpPr>
        <p:spPr>
          <a:xfrm>
            <a:off x="609603" y="1600203"/>
            <a:ext cx="10972800" cy="5127168"/>
          </a:xfrm>
        </p:spPr>
        <p:txBody>
          <a:bodyPr>
            <a:normAutofit/>
          </a:bodyPr>
          <a:lstStyle/>
          <a:p>
            <a:r>
              <a:rPr lang="en-GB" dirty="0"/>
              <a:t>The weakness of our economy, the low standard of living and the way society is organised, make it difficult to implement total lockdown.  </a:t>
            </a:r>
          </a:p>
          <a:p>
            <a:r>
              <a:rPr lang="en-GB" dirty="0"/>
              <a:t>The State has already committed the sum of 1 000 billion FCFA to establish a Fund against the effects of COVID- 19 called "FORCE-COVID-19” which supports the national economy, and a further 69 billion FCFA to assist households in this crisis situation.  </a:t>
            </a:r>
          </a:p>
          <a:p>
            <a:r>
              <a:rPr lang="en-GB" dirty="0"/>
              <a:t>The pandemic will certainly have negative consequences on our economy, which enjoyed very high growth rates, 6% on average, since 2014.  And our prospects for emergence in 2035 might well be compromised by these events. The growth rate dropped from 6% to 1.7% in 2020. </a:t>
            </a:r>
          </a:p>
          <a:p>
            <a:pPr marL="0" indent="0">
              <a:buNone/>
            </a:pPr>
            <a:endParaRPr lang="en-GB" dirty="0"/>
          </a:p>
        </p:txBody>
      </p:sp>
    </p:spTree>
    <p:extLst>
      <p:ext uri="{BB962C8B-B14F-4D97-AF65-F5344CB8AC3E}">
        <p14:creationId xmlns:p14="http://schemas.microsoft.com/office/powerpoint/2010/main" val="32871207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0264046-9680-8844-ACDA-FF0BC20DA0E5}"/>
              </a:ext>
            </a:extLst>
          </p:cNvPr>
          <p:cNvSpPr>
            <a:spLocks noGrp="1"/>
          </p:cNvSpPr>
          <p:nvPr>
            <p:ph type="title"/>
          </p:nvPr>
        </p:nvSpPr>
        <p:spPr>
          <a:xfrm>
            <a:off x="609600" y="911451"/>
            <a:ext cx="10972800" cy="1143000"/>
          </a:xfrm>
        </p:spPr>
        <p:txBody>
          <a:bodyPr/>
          <a:lstStyle/>
          <a:p>
            <a:r>
              <a:rPr lang="en-GB" b="1" dirty="0"/>
              <a:t>                    LEGAL Framework</a:t>
            </a:r>
          </a:p>
        </p:txBody>
      </p:sp>
      <p:sp>
        <p:nvSpPr>
          <p:cNvPr id="5" name="Espace réservé du contenu 4">
            <a:extLst>
              <a:ext uri="{FF2B5EF4-FFF2-40B4-BE49-F238E27FC236}">
                <a16:creationId xmlns:a16="http://schemas.microsoft.com/office/drawing/2014/main" id="{23603ECF-1A8B-444A-8547-01681FDE2D59}"/>
              </a:ext>
            </a:extLst>
          </p:cNvPr>
          <p:cNvSpPr>
            <a:spLocks noGrp="1"/>
          </p:cNvSpPr>
          <p:nvPr>
            <p:ph idx="1"/>
          </p:nvPr>
        </p:nvSpPr>
        <p:spPr>
          <a:xfrm>
            <a:off x="609600" y="2057399"/>
            <a:ext cx="10972800" cy="4525963"/>
          </a:xfrm>
        </p:spPr>
        <p:txBody>
          <a:bodyPr>
            <a:normAutofit fontScale="92500" lnSpcReduction="20000"/>
          </a:bodyPr>
          <a:lstStyle/>
          <a:p>
            <a:r>
              <a:rPr lang="en-GB" dirty="0"/>
              <a:t>The State of Senegal issued Decree No. 2014-1212 of September 22, 2014 establishing the Public Procurement Code for the purpose of reforming the national public procurement and management system</a:t>
            </a:r>
          </a:p>
          <a:p>
            <a:r>
              <a:rPr lang="en-GB" dirty="0"/>
              <a:t>The President of the Republic, with a view to speed and responsibility, issued Decree No. 2020-781 of March 18, 2020 establishing an exemption from the Public Procurement Code</a:t>
            </a:r>
          </a:p>
          <a:p>
            <a:r>
              <a:rPr lang="en-GB" dirty="0"/>
              <a:t>Subsequently, Decree No. 2020-1774 of September 16, 2020 repealed Decree No. 2020-781 of March 18, 2020</a:t>
            </a:r>
          </a:p>
          <a:p>
            <a:r>
              <a:rPr lang="en-GB" dirty="0"/>
              <a:t>Based on Decree No. 2014-1212 of September 22, 2014 establishing the Public Procurement Code, the CRD (Dispute Resolution Committee) issued a favourable opinion on the List of Essential Medicines and Health Products to be used for emergency medicine</a:t>
            </a:r>
          </a:p>
          <a:p>
            <a:endParaRPr lang="en-GB" dirty="0"/>
          </a:p>
          <a:p>
            <a:endParaRPr lang="en-GB" dirty="0"/>
          </a:p>
          <a:p>
            <a:endParaRPr lang="en-GB" dirty="0"/>
          </a:p>
          <a:p>
            <a:pPr marL="0" indent="0">
              <a:buNone/>
            </a:pPr>
            <a:endParaRPr lang="en-GB" dirty="0"/>
          </a:p>
          <a:p>
            <a:endParaRPr lang="en-GB" dirty="0"/>
          </a:p>
        </p:txBody>
      </p:sp>
    </p:spTree>
    <p:extLst>
      <p:ext uri="{BB962C8B-B14F-4D97-AF65-F5344CB8AC3E}">
        <p14:creationId xmlns:p14="http://schemas.microsoft.com/office/powerpoint/2010/main" val="29223193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A4F8C71-DDDF-F44A-A9CF-E20622EFC02B}"/>
              </a:ext>
            </a:extLst>
          </p:cNvPr>
          <p:cNvSpPr>
            <a:spLocks noGrp="1"/>
          </p:cNvSpPr>
          <p:nvPr>
            <p:ph type="title"/>
          </p:nvPr>
        </p:nvSpPr>
        <p:spPr>
          <a:xfrm>
            <a:off x="609600" y="911451"/>
            <a:ext cx="10972800" cy="1143000"/>
          </a:xfrm>
        </p:spPr>
        <p:txBody>
          <a:bodyPr/>
          <a:lstStyle/>
          <a:p>
            <a:r>
              <a:rPr lang="en-GB" dirty="0"/>
              <a:t>                  </a:t>
            </a:r>
            <a:r>
              <a:rPr lang="en-GB" b="1" dirty="0"/>
              <a:t>THE COVAX INITIATIVE </a:t>
            </a:r>
          </a:p>
        </p:txBody>
      </p:sp>
      <p:sp>
        <p:nvSpPr>
          <p:cNvPr id="3" name="Espace réservé du contenu 2">
            <a:extLst>
              <a:ext uri="{FF2B5EF4-FFF2-40B4-BE49-F238E27FC236}">
                <a16:creationId xmlns:a16="http://schemas.microsoft.com/office/drawing/2014/main" id="{0BEB29DF-E040-E840-B092-B2CDBE640AEF}"/>
              </a:ext>
            </a:extLst>
          </p:cNvPr>
          <p:cNvSpPr>
            <a:spLocks noGrp="1"/>
          </p:cNvSpPr>
          <p:nvPr>
            <p:ph idx="1"/>
          </p:nvPr>
        </p:nvSpPr>
        <p:spPr>
          <a:xfrm>
            <a:off x="609603" y="2057399"/>
            <a:ext cx="10972800" cy="4525963"/>
          </a:xfrm>
        </p:spPr>
        <p:txBody>
          <a:bodyPr>
            <a:normAutofit fontScale="92500" lnSpcReduction="20000"/>
          </a:bodyPr>
          <a:lstStyle/>
          <a:p>
            <a:pPr fontAlgn="base"/>
            <a:r>
              <a:rPr lang="en-GB" dirty="0"/>
              <a:t>Senegal is part of the joint "Covax” initiative, a mechanism headed by the World Health Organization, for the group/collective purchase of vaccines.  Meanwhile, the authorities have also been negotiating with China for the acquisition of “Sinopharm” doses and recently with India as well (batch of 324,000 doses of the Astra Zeneca/Oxford vaccine produced under license by the Serum Institute of India, as part of the Covax initiative led by the World Health Organization (WHO) and GAVI, the Vaccine Alliance).</a:t>
            </a:r>
          </a:p>
          <a:p>
            <a:pPr fontAlgn="base"/>
            <a:r>
              <a:rPr lang="en-GB" dirty="0"/>
              <a:t>With the acceleration of COVID-19 vaccine deliveries, the response to the pandemic has gained a much awaited momentum. As of February 24, 2021, over 14.6 million doses of the vaccine have been delivered to 22 African countries through COVAX, a joint effort led by the Coalition for Epidemic Preparedness Innovations (CEPI), the GAVI Alliance and the WHO, in partnership with the United Nations Children’s Fund (UNICEF). </a:t>
            </a:r>
          </a:p>
          <a:p>
            <a:pPr fontAlgn="base"/>
            <a:endParaRPr lang="en-GB" dirty="0"/>
          </a:p>
          <a:p>
            <a:pPr marL="0" indent="0" fontAlgn="base">
              <a:buNone/>
            </a:pPr>
            <a:endParaRPr lang="en-GB" dirty="0"/>
          </a:p>
          <a:p>
            <a:endParaRPr lang="en-GB" dirty="0"/>
          </a:p>
        </p:txBody>
      </p:sp>
    </p:spTree>
    <p:extLst>
      <p:ext uri="{BB962C8B-B14F-4D97-AF65-F5344CB8AC3E}">
        <p14:creationId xmlns:p14="http://schemas.microsoft.com/office/powerpoint/2010/main" val="17041016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53FFF3B-D04D-F348-82EE-B7D5C7523CA7}"/>
              </a:ext>
            </a:extLst>
          </p:cNvPr>
          <p:cNvSpPr>
            <a:spLocks noGrp="1"/>
          </p:cNvSpPr>
          <p:nvPr>
            <p:ph type="title"/>
          </p:nvPr>
        </p:nvSpPr>
        <p:spPr>
          <a:xfrm>
            <a:off x="609600" y="699181"/>
            <a:ext cx="10972800" cy="1143000"/>
          </a:xfrm>
        </p:spPr>
        <p:txBody>
          <a:bodyPr>
            <a:normAutofit fontScale="90000"/>
          </a:bodyPr>
          <a:lstStyle/>
          <a:p>
            <a:r>
              <a:rPr lang="en-GB" dirty="0"/>
              <a:t>    </a:t>
            </a:r>
            <a:br>
              <a:rPr dirty="0"/>
            </a:br>
            <a:r>
              <a:rPr lang="en-GB" b="1" dirty="0"/>
              <a:t>                   COVAX OBJECTIVES  </a:t>
            </a:r>
          </a:p>
        </p:txBody>
      </p:sp>
      <p:sp>
        <p:nvSpPr>
          <p:cNvPr id="3" name="Espace réservé du contenu 2">
            <a:extLst>
              <a:ext uri="{FF2B5EF4-FFF2-40B4-BE49-F238E27FC236}">
                <a16:creationId xmlns:a16="http://schemas.microsoft.com/office/drawing/2014/main" id="{A47FEBE8-EADC-6346-BEE5-49D1C0E5197C}"/>
              </a:ext>
            </a:extLst>
          </p:cNvPr>
          <p:cNvSpPr>
            <a:spLocks noGrp="1"/>
          </p:cNvSpPr>
          <p:nvPr>
            <p:ph idx="1"/>
          </p:nvPr>
        </p:nvSpPr>
        <p:spPr>
          <a:xfrm>
            <a:off x="756561" y="2057399"/>
            <a:ext cx="10972800" cy="4525963"/>
          </a:xfrm>
        </p:spPr>
        <p:txBody>
          <a:bodyPr>
            <a:normAutofit/>
          </a:bodyPr>
          <a:lstStyle/>
          <a:p>
            <a:r>
              <a:rPr lang="en-GB" dirty="0"/>
              <a:t>To give all countries of the world, regardless of their income level, equitable and affordable access to safe and effective vaccines against COVID-19</a:t>
            </a:r>
          </a:p>
          <a:p>
            <a:r>
              <a:rPr lang="en-GB" dirty="0"/>
              <a:t>The rapid and effective availability of vaccines all over the world to stop the spread of the pandemic, and reduce its socio-economic impacts</a:t>
            </a:r>
          </a:p>
          <a:p>
            <a:r>
              <a:rPr lang="en-GB" dirty="0"/>
              <a:t>To work with States and manufacturers to ensure that COVID-19 vaccines are available worldwide, in both high-income and low-income countries.</a:t>
            </a:r>
          </a:p>
        </p:txBody>
      </p:sp>
    </p:spTree>
    <p:extLst>
      <p:ext uri="{BB962C8B-B14F-4D97-AF65-F5344CB8AC3E}">
        <p14:creationId xmlns:p14="http://schemas.microsoft.com/office/powerpoint/2010/main" val="2543698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526C3CC-EB8F-5143-B1CB-4881B033A1F7}"/>
              </a:ext>
            </a:extLst>
          </p:cNvPr>
          <p:cNvSpPr>
            <a:spLocks noGrp="1"/>
          </p:cNvSpPr>
          <p:nvPr>
            <p:ph type="title"/>
          </p:nvPr>
        </p:nvSpPr>
        <p:spPr>
          <a:xfrm>
            <a:off x="609600" y="846138"/>
            <a:ext cx="10972800" cy="1143000"/>
          </a:xfrm>
        </p:spPr>
        <p:txBody>
          <a:bodyPr/>
          <a:lstStyle/>
          <a:p>
            <a:r>
              <a:rPr lang="en-GB" dirty="0"/>
              <a:t>      </a:t>
            </a:r>
            <a:r>
              <a:rPr lang="en-GB" b="1" dirty="0"/>
              <a:t>Institutional framework of the response</a:t>
            </a:r>
          </a:p>
        </p:txBody>
      </p:sp>
      <p:sp>
        <p:nvSpPr>
          <p:cNvPr id="3" name="Espace réservé du contenu 2">
            <a:extLst>
              <a:ext uri="{FF2B5EF4-FFF2-40B4-BE49-F238E27FC236}">
                <a16:creationId xmlns:a16="http://schemas.microsoft.com/office/drawing/2014/main" id="{656C53F3-A96B-464F-A87F-D0F876FD6D48}"/>
              </a:ext>
            </a:extLst>
          </p:cNvPr>
          <p:cNvSpPr>
            <a:spLocks noGrp="1"/>
          </p:cNvSpPr>
          <p:nvPr>
            <p:ph idx="1"/>
          </p:nvPr>
        </p:nvSpPr>
        <p:spPr>
          <a:xfrm>
            <a:off x="609603" y="2076679"/>
            <a:ext cx="10972800" cy="4525963"/>
          </a:xfrm>
        </p:spPr>
        <p:txBody>
          <a:bodyPr>
            <a:normAutofit fontScale="85000" lnSpcReduction="20000"/>
          </a:bodyPr>
          <a:lstStyle/>
          <a:p>
            <a:r>
              <a:rPr lang="en-GB" dirty="0"/>
              <a:t>UNICEF draws on its experience as the world's largest vaccine buyer and collaborates with manufacturers and partners on the procurement of COVID-19 vaccine doses, as well as on freight, logistics and storage.</a:t>
            </a:r>
          </a:p>
          <a:p>
            <a:r>
              <a:rPr lang="en-GB" dirty="0"/>
              <a:t>The Coalition for Epidemic Preparedness Innovations (CEPI) is an innovative partnership between public, private, philanthropic and civil organisations, created in Davos in 2017 to develop vaccines that would put an end to future epidemics.</a:t>
            </a:r>
          </a:p>
          <a:p>
            <a:r>
              <a:rPr lang="en-GB" dirty="0"/>
              <a:t>The Access to COVID-19 Tools (ACT) Accelerator is an innovative new global collaboration, that aims to accelerate the development and production of COVID-19 diagnostics, therapeutics and vaccines, and to ensure equitable access to them. It was created following a call from G20 leaders in March, and then launched by the WHO.</a:t>
            </a:r>
          </a:p>
          <a:p>
            <a:r>
              <a:rPr lang="en-GB" dirty="0"/>
              <a:t>UNICEF and the WHO, are other international bodies that require no introduction, as they are so well known.</a:t>
            </a:r>
          </a:p>
          <a:p>
            <a:pPr marL="0" indent="0">
              <a:buNone/>
            </a:pPr>
            <a:endParaRPr lang="en-GB" dirty="0"/>
          </a:p>
        </p:txBody>
      </p:sp>
    </p:spTree>
    <p:extLst>
      <p:ext uri="{BB962C8B-B14F-4D97-AF65-F5344CB8AC3E}">
        <p14:creationId xmlns:p14="http://schemas.microsoft.com/office/powerpoint/2010/main" val="38366135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0D9D144-5CE8-6F4C-9A4A-BFACE8DAF41D}"/>
              </a:ext>
            </a:extLst>
          </p:cNvPr>
          <p:cNvSpPr>
            <a:spLocks noGrp="1"/>
          </p:cNvSpPr>
          <p:nvPr>
            <p:ph type="title"/>
          </p:nvPr>
        </p:nvSpPr>
        <p:spPr>
          <a:xfrm>
            <a:off x="609600" y="911451"/>
            <a:ext cx="10972800" cy="1143000"/>
          </a:xfrm>
        </p:spPr>
        <p:txBody>
          <a:bodyPr/>
          <a:lstStyle/>
          <a:p>
            <a:r>
              <a:rPr lang="en-GB" b="1" dirty="0"/>
              <a:t>     Procurement PROCEDURES</a:t>
            </a:r>
          </a:p>
        </p:txBody>
      </p:sp>
      <p:sp>
        <p:nvSpPr>
          <p:cNvPr id="3" name="Espace réservé du contenu 2">
            <a:extLst>
              <a:ext uri="{FF2B5EF4-FFF2-40B4-BE49-F238E27FC236}">
                <a16:creationId xmlns:a16="http://schemas.microsoft.com/office/drawing/2014/main" id="{EBC44B37-1C05-8540-923A-B4306C4B83B6}"/>
              </a:ext>
            </a:extLst>
          </p:cNvPr>
          <p:cNvSpPr>
            <a:spLocks noGrp="1"/>
          </p:cNvSpPr>
          <p:nvPr>
            <p:ph idx="1"/>
          </p:nvPr>
        </p:nvSpPr>
        <p:spPr>
          <a:xfrm>
            <a:off x="609600" y="2057399"/>
            <a:ext cx="10972800" cy="4525963"/>
          </a:xfrm>
        </p:spPr>
        <p:txBody>
          <a:bodyPr>
            <a:normAutofit fontScale="92500" lnSpcReduction="20000"/>
          </a:bodyPr>
          <a:lstStyle/>
          <a:p>
            <a:r>
              <a:rPr lang="en-GB" dirty="0"/>
              <a:t> In Senegal, public procurement, under article 24 of the Code of Obligations (COA), is governed by the principles of the freedom of access to public procurement, equal treatment of candidates and the transparency of procedures.</a:t>
            </a:r>
          </a:p>
          <a:p>
            <a:r>
              <a:rPr lang="en-GB" dirty="0"/>
              <a:t>Contracts awarded pursuant to financing agreements or treaties, are governed by the Public Procurement Code, subject to the application of any provision to the contrary resulting from the procedures provided for by said international agreements or treaties (Article 3 of the Public Procurement Code in Senegal)</a:t>
            </a:r>
          </a:p>
          <a:p>
            <a:r>
              <a:rPr lang="en-GB" dirty="0"/>
              <a:t>The State also has the possibility of concluding Covid-19 vaccine procurement contracts in application of the provisions of the public international trade regulations.</a:t>
            </a:r>
          </a:p>
          <a:p>
            <a:pPr marL="0" indent="0">
              <a:buNone/>
            </a:pPr>
            <a:endParaRPr lang="en-GB" dirty="0"/>
          </a:p>
        </p:txBody>
      </p:sp>
    </p:spTree>
    <p:extLst>
      <p:ext uri="{BB962C8B-B14F-4D97-AF65-F5344CB8AC3E}">
        <p14:creationId xmlns:p14="http://schemas.microsoft.com/office/powerpoint/2010/main" val="32730140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FACBFD7-3674-5746-A96E-11C50BDDA688}"/>
              </a:ext>
            </a:extLst>
          </p:cNvPr>
          <p:cNvSpPr>
            <a:spLocks noGrp="1"/>
          </p:cNvSpPr>
          <p:nvPr>
            <p:ph type="title"/>
          </p:nvPr>
        </p:nvSpPr>
        <p:spPr>
          <a:xfrm>
            <a:off x="609600" y="914399"/>
            <a:ext cx="10972800" cy="1143000"/>
          </a:xfrm>
        </p:spPr>
        <p:txBody>
          <a:bodyPr/>
          <a:lstStyle/>
          <a:p>
            <a:r>
              <a:rPr lang="en-GB" dirty="0"/>
              <a:t>    </a:t>
            </a:r>
            <a:r>
              <a:rPr lang="en-GB" b="1" dirty="0"/>
              <a:t>Procurement PROCEDURES</a:t>
            </a:r>
            <a:endParaRPr lang="en-GB" dirty="0"/>
          </a:p>
        </p:txBody>
      </p:sp>
      <p:sp>
        <p:nvSpPr>
          <p:cNvPr id="3" name="Espace réservé du contenu 2">
            <a:extLst>
              <a:ext uri="{FF2B5EF4-FFF2-40B4-BE49-F238E27FC236}">
                <a16:creationId xmlns:a16="http://schemas.microsoft.com/office/drawing/2014/main" id="{F1BFDF02-37A0-D240-AEC2-7E34A2A7C8D4}"/>
              </a:ext>
            </a:extLst>
          </p:cNvPr>
          <p:cNvSpPr>
            <a:spLocks noGrp="1"/>
          </p:cNvSpPr>
          <p:nvPr>
            <p:ph idx="1"/>
          </p:nvPr>
        </p:nvSpPr>
        <p:spPr>
          <a:xfrm>
            <a:off x="609600" y="2057399"/>
            <a:ext cx="10972800" cy="4525963"/>
          </a:xfrm>
        </p:spPr>
        <p:txBody>
          <a:bodyPr>
            <a:normAutofit fontScale="92500" lnSpcReduction="20000"/>
          </a:bodyPr>
          <a:lstStyle/>
          <a:p>
            <a:r>
              <a:rPr lang="en-GB" dirty="0"/>
              <a:t>The conclusion of contracts by private treaty is an arrangement set up by the Senegalese Public Procurement Code (art 76 of the Public Procurement Code) whereby the contracting authority engages in direct discussions with one or more economic operators and awards the contract to the candidate it has selected</a:t>
            </a:r>
          </a:p>
          <a:p>
            <a:r>
              <a:rPr lang="en-GB" dirty="0"/>
              <a:t>In the case of an international public contract, the State can also issue an international call for tenders for the acquisition of health-related products, works and services</a:t>
            </a:r>
          </a:p>
          <a:p>
            <a:r>
              <a:rPr lang="en-GB" dirty="0"/>
              <a:t>As regards international calls for tenders, the public invitation to tender notices are included in a publication with wide international distribution (Decree 2014-1212 of September 22, 2014).  </a:t>
            </a:r>
          </a:p>
          <a:p>
            <a:r>
              <a:rPr lang="en-GB" dirty="0"/>
              <a:t>There are two types of International Calls for Tenders (AOI): a restricted invitation to tender and an open invitation to tender.</a:t>
            </a:r>
          </a:p>
        </p:txBody>
      </p:sp>
    </p:spTree>
    <p:extLst>
      <p:ext uri="{BB962C8B-B14F-4D97-AF65-F5344CB8AC3E}">
        <p14:creationId xmlns:p14="http://schemas.microsoft.com/office/powerpoint/2010/main" val="551593718"/>
      </p:ext>
    </p:extLst>
  </p:cSld>
  <p:clrMapOvr>
    <a:masterClrMapping/>
  </p:clrMapOvr>
</p:sld>
</file>

<file path=ppt/theme/theme1.xml><?xml version="1.0" encoding="utf-8"?>
<a:theme xmlns:a="http://schemas.openxmlformats.org/drawingml/2006/main" name="COMMUNICATION ARMP CONSEIL ECONOMIQUE ET SOCIAL  2015">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COMMUNICATION ARMP CONSEIL ECONOMIQUE ET SOCIAL  2015</Template>
  <TotalTime>1938</TotalTime>
  <Words>1134</Words>
  <Application>Microsoft Office PowerPoint</Application>
  <PresentationFormat>Widescreen</PresentationFormat>
  <Paragraphs>45</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Calibri</vt:lpstr>
      <vt:lpstr>COMMUNICATION ARMP CONSEIL ECONOMIQUE ET SOCIAL  2015</vt:lpstr>
      <vt:lpstr>FINANCING COVID-19 VACCINES IN SENEGAL  Dr Baye Samba DIOP, Head of the Regulation and Legal Affairs Division, ARMP (Public Procurement Regulatory Authority)  bayesambadiop@yahoo.fr</vt:lpstr>
      <vt:lpstr>Problem Statement</vt:lpstr>
      <vt:lpstr>       IMPACT OF COVID in Senegal</vt:lpstr>
      <vt:lpstr>                    LEGAL Framework</vt:lpstr>
      <vt:lpstr>                  THE COVAX INITIATIVE </vt:lpstr>
      <vt:lpstr>                        COVAX OBJECTIVES  </vt:lpstr>
      <vt:lpstr>      Institutional framework of the response</vt:lpstr>
      <vt:lpstr>     Procurement PROCEDURES</vt:lpstr>
      <vt:lpstr>    Procurement PROCEDURES</vt:lpstr>
      <vt:lpstr>                 Collaboration ARMP/AC (Contracting Authorities)</vt:lpstr>
      <vt:lpstr>Not to conclude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COMMUNICATION SUR LE FINANCEMENT DU VACCIN COVID 19 AU SENEGAL</dc:title>
  <dc:creator>Microsoft Office User</dc:creator>
  <cp:lastModifiedBy>Valérie Howell</cp:lastModifiedBy>
  <cp:revision>84</cp:revision>
  <dcterms:created xsi:type="dcterms:W3CDTF">2021-03-16T12:54:03Z</dcterms:created>
  <dcterms:modified xsi:type="dcterms:W3CDTF">2021-04-09T15:35:15Z</dcterms:modified>
</cp:coreProperties>
</file>