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8" r:id="rId4"/>
    <p:sldId id="266" r:id="rId5"/>
    <p:sldId id="265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E390-8EC9-4AF3-BE03-11DFB62AFA15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3635B-5268-401F-B9EC-BEF89FE98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https://www.aljazeera.com/news/2021/6/24/northeast-nigeria-conflict-killed-more-than-300000-children-un</a:t>
            </a:r>
          </a:p>
          <a:p>
            <a:endParaRPr lang="en-GB" dirty="0"/>
          </a:p>
          <a:p>
            <a:r>
              <a:rPr lang="en-GB" dirty="0"/>
              <a:t>https://guardian.ng/news/324000-children-27-8b-lost-to-conflict-in-northeast-says-un/</a:t>
            </a:r>
          </a:p>
          <a:p>
            <a:r>
              <a:rPr lang="en-GB" dirty="0"/>
              <a:t>https://www.sunnewsonline.com/expert-links-farmer-herder-conflict-insecurity-to-climate-change/</a:t>
            </a:r>
          </a:p>
          <a:p>
            <a:r>
              <a:rPr lang="en-GB" dirty="0"/>
              <a:t>https://www.bbc.com/news/world-africa-50987123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3635B-5268-401F-B9EC-BEF89FE984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5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b="1" dirty="0" err="1"/>
              <a:t>Adenike</a:t>
            </a:r>
            <a:r>
              <a:rPr lang="en-GB" sz="3200" b="1" dirty="0"/>
              <a:t> </a:t>
            </a:r>
            <a:r>
              <a:rPr lang="en-GB" sz="3200" b="1" dirty="0" err="1"/>
              <a:t>Oladosu</a:t>
            </a:r>
            <a:br>
              <a:rPr lang="en-GB" sz="3200" b="1" dirty="0"/>
            </a:br>
            <a:br>
              <a:rPr lang="en-GB" sz="3200" dirty="0"/>
            </a:br>
            <a:r>
              <a:rPr lang="fr-FR" sz="3200" dirty="0"/>
              <a:t>Urgence de la crise climatique : Regards sur la région du lac du Tchad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0" y="0"/>
            <a:ext cx="402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67" t="12963" r="35000" b="4074"/>
          <a:stretch/>
        </p:blipFill>
        <p:spPr>
          <a:xfrm>
            <a:off x="533400" y="381000"/>
            <a:ext cx="5791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166" t="15926" r="33334" b="20371"/>
          <a:stretch/>
        </p:blipFill>
        <p:spPr>
          <a:xfrm>
            <a:off x="3124200" y="2631410"/>
            <a:ext cx="48006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833" t="14445" r="38333" b="7037"/>
          <a:stretch/>
        </p:blipFill>
        <p:spPr>
          <a:xfrm>
            <a:off x="4267200" y="1239505"/>
            <a:ext cx="464820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000" t="21852" r="26667" b="10000"/>
          <a:stretch/>
        </p:blipFill>
        <p:spPr>
          <a:xfrm>
            <a:off x="627822" y="2895600"/>
            <a:ext cx="4419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Voici ce que nous sommes en tant que Mouvement</a:t>
            </a:r>
            <a:endParaRPr lang="en-US" dirty="0"/>
          </a:p>
        </p:txBody>
      </p:sp>
      <p:pic>
        <p:nvPicPr>
          <p:cNvPr id="4" name="Content Placeholder 3" descr="IMG-20191205-WA0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570037"/>
            <a:ext cx="45259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72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Adenike Oladosu  Urgence de la crise climatique : Regards sur la région du lac du Tchad</vt:lpstr>
      <vt:lpstr>PowerPoint Presentation</vt:lpstr>
      <vt:lpstr>PowerPoint Presentation</vt:lpstr>
      <vt:lpstr>PowerPoint Presentation</vt:lpstr>
      <vt:lpstr>PowerPoint Presentation</vt:lpstr>
      <vt:lpstr>Voici ce que nous sommes en tant que Mouvement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gender and climate change into financing and budgeting</dc:title>
  <dc:creator>ADENIKE</dc:creator>
  <cp:lastModifiedBy>Priya Beegun</cp:lastModifiedBy>
  <cp:revision>19</cp:revision>
  <dcterms:created xsi:type="dcterms:W3CDTF">2006-08-16T00:00:00Z</dcterms:created>
  <dcterms:modified xsi:type="dcterms:W3CDTF">2021-06-27T14:26:49Z</dcterms:modified>
</cp:coreProperties>
</file>