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7" r:id="rId5"/>
    <p:sldId id="28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BA4A-B329-4510-85DD-7E2F95AF1C49}" type="datetimeFigureOut">
              <a:rPr lang="en-ZA" smtClean="0"/>
              <a:t>2021/04/12</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EBDE99-0C7D-42CD-8AA2-0E8DC4C05D3C}" type="slidenum">
              <a:rPr lang="en-ZA" smtClean="0"/>
              <a:t>‹#›</a:t>
            </a:fld>
            <a:endParaRPr lang="en-ZA"/>
          </a:p>
        </p:txBody>
      </p:sp>
    </p:spTree>
    <p:extLst>
      <p:ext uri="{BB962C8B-B14F-4D97-AF65-F5344CB8AC3E}">
        <p14:creationId xmlns:p14="http://schemas.microsoft.com/office/powerpoint/2010/main" val="2435979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D113258-3018-4DE1-A427-A11F76B517E1}" type="slidenum">
              <a:rPr kumimoji="0" lang="en-ZA"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ZA"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393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Additional public sector financing gap estimated at US$ 122 billion with tightening of global financial markets, capital flight to safety and the decline in financial inflows—foreign direct investments, remittances and portfolio flows—have led to widening sovereign bond spreads and currency depreciations accompanied by a sudden uptick in inflation in many countries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IMF predicts that African government revenues will fall between 20% and 30%. Many developing countries rely on income from areas that have been all but wiped out by the pandemic, such as remittances, tourism and exports of raw materials.</a:t>
            </a:r>
            <a:endParaRPr lang="en-ZA" dirty="0"/>
          </a:p>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1CB6F0-9E87-4FBA-B0CE-5E90F81A5316}" type="slidenum">
              <a:rPr kumimoji="0" lang="en-Z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Z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15674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9" name="Picture 8" descr="Cabri style sheet-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40000" cy="6885000"/>
          </a:xfrm>
          <a:prstGeom prst="rect">
            <a:avLst/>
          </a:prstGeom>
        </p:spPr>
      </p:pic>
      <p:pic>
        <p:nvPicPr>
          <p:cNvPr id="8" name="Picture 7" descr="Cabri style sheet-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712552" y="2750824"/>
            <a:ext cx="7565048" cy="456977"/>
          </a:xfrm>
        </p:spPr>
        <p:txBody>
          <a:bodyPr>
            <a:noAutofit/>
          </a:bodyPr>
          <a:lstStyle>
            <a:lvl1pPr algn="l">
              <a:defRPr sz="32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3712552" y="3640800"/>
            <a:ext cx="6650648" cy="430340"/>
          </a:xfrm>
        </p:spPr>
        <p:txBody>
          <a:bodyPr>
            <a:normAutofit/>
          </a:bodyPr>
          <a:lstStyle>
            <a:lvl1pPr marL="0" indent="0" algn="l">
              <a:buNone/>
              <a:defRPr sz="220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bg1"/>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13C76FC-7DA1-BE49-9DA8-1401EE593554}" type="slidenum">
              <a:rPr lang="en-US" smtClean="0"/>
              <a:pPr/>
              <a:t>‹#›</a:t>
            </a:fld>
            <a:endParaRPr lang="en-US"/>
          </a:p>
        </p:txBody>
      </p:sp>
    </p:spTree>
    <p:extLst>
      <p:ext uri="{BB962C8B-B14F-4D97-AF65-F5344CB8AC3E}">
        <p14:creationId xmlns:p14="http://schemas.microsoft.com/office/powerpoint/2010/main" val="3659951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ing only">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9"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4079070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C76FC-7DA1-BE49-9DA8-1401EE593554}" type="slidenum">
              <a:rPr lang="en-US" smtClean="0"/>
              <a:pPr/>
              <a:t>‹#›</a:t>
            </a:fld>
            <a:endParaRPr lang="en-US"/>
          </a:p>
        </p:txBody>
      </p:sp>
    </p:spTree>
    <p:extLst>
      <p:ext uri="{BB962C8B-B14F-4D97-AF65-F5344CB8AC3E}">
        <p14:creationId xmlns:p14="http://schemas.microsoft.com/office/powerpoint/2010/main" val="1858268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untry's ">
    <p:spTree>
      <p:nvGrpSpPr>
        <p:cNvPr id="1" name=""/>
        <p:cNvGrpSpPr/>
        <p:nvPr/>
      </p:nvGrpSpPr>
      <p:grpSpPr>
        <a:xfrm>
          <a:off x="0" y="0"/>
          <a:ext cx="0" cy="0"/>
          <a:chOff x="0" y="0"/>
          <a:chExt cx="0" cy="0"/>
        </a:xfrm>
      </p:grpSpPr>
      <p:sp>
        <p:nvSpPr>
          <p:cNvPr id="117" name="Text Placeholder 12"/>
          <p:cNvSpPr>
            <a:spLocks noGrp="1"/>
          </p:cNvSpPr>
          <p:nvPr>
            <p:ph type="body" sz="half" idx="35"/>
          </p:nvPr>
        </p:nvSpPr>
        <p:spPr>
          <a:xfrm>
            <a:off x="1006014" y="3060246"/>
            <a:ext cx="2861333" cy="570134"/>
          </a:xfrm>
        </p:spPr>
        <p:txBody>
          <a:bodyPr>
            <a:noAutofit/>
          </a:bodyPr>
          <a:lstStyle>
            <a:lvl1pPr marL="0" indent="0">
              <a:buNone/>
              <a:defRPr sz="1800" b="1">
                <a:solidFill>
                  <a:srgbClr val="006383"/>
                </a:solidFill>
              </a:defRPr>
            </a:lvl1pPr>
          </a:lstStyle>
          <a:p>
            <a:r>
              <a:rPr lang="en-US" dirty="0"/>
              <a:t>Name of country</a:t>
            </a:r>
          </a:p>
        </p:txBody>
      </p:sp>
      <p:sp>
        <p:nvSpPr>
          <p:cNvPr id="118" name="Picture Placeholder 19"/>
          <p:cNvSpPr>
            <a:spLocks noGrp="1"/>
          </p:cNvSpPr>
          <p:nvPr>
            <p:ph type="pic" idx="36"/>
          </p:nvPr>
        </p:nvSpPr>
        <p:spPr>
          <a:xfrm>
            <a:off x="985730" y="1774070"/>
            <a:ext cx="2878372" cy="1205634"/>
          </a:xfrm>
        </p:spPr>
      </p:sp>
      <p:sp>
        <p:nvSpPr>
          <p:cNvPr id="140"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
        <p:nvSpPr>
          <p:cNvPr id="43" name="Text Placeholder 2"/>
          <p:cNvSpPr>
            <a:spLocks noGrp="1"/>
          </p:cNvSpPr>
          <p:nvPr>
            <p:ph type="body" sz="half" idx="43"/>
          </p:nvPr>
        </p:nvSpPr>
        <p:spPr>
          <a:xfrm>
            <a:off x="1006014" y="3711151"/>
            <a:ext cx="2861333" cy="266413"/>
          </a:xfrm>
        </p:spPr>
        <p:txBody>
          <a:bodyPr>
            <a:noAutofit/>
          </a:bodyPr>
          <a:lstStyle>
            <a:lvl1pPr marL="0" indent="0">
              <a:buNone/>
              <a:defRPr sz="1800"/>
            </a:lvl1pPr>
          </a:lstStyle>
          <a:p>
            <a:r>
              <a:rPr lang="en-US" dirty="0"/>
              <a:t>25/July/2016</a:t>
            </a:r>
          </a:p>
        </p:txBody>
      </p:sp>
      <p:sp>
        <p:nvSpPr>
          <p:cNvPr id="53" name="Text Placeholder 12"/>
          <p:cNvSpPr>
            <a:spLocks noGrp="1"/>
          </p:cNvSpPr>
          <p:nvPr>
            <p:ph type="body" sz="half" idx="53"/>
          </p:nvPr>
        </p:nvSpPr>
        <p:spPr>
          <a:xfrm>
            <a:off x="8762330" y="3060246"/>
            <a:ext cx="2861333" cy="570134"/>
          </a:xfrm>
        </p:spPr>
        <p:txBody>
          <a:bodyPr>
            <a:noAutofit/>
          </a:bodyPr>
          <a:lstStyle>
            <a:lvl1pPr marL="0" indent="0">
              <a:buNone/>
              <a:defRPr sz="1800" b="1">
                <a:solidFill>
                  <a:srgbClr val="006383"/>
                </a:solidFill>
              </a:defRPr>
            </a:lvl1pPr>
          </a:lstStyle>
          <a:p>
            <a:r>
              <a:rPr lang="en-US" dirty="0"/>
              <a:t>Name of country</a:t>
            </a:r>
          </a:p>
        </p:txBody>
      </p:sp>
      <p:sp>
        <p:nvSpPr>
          <p:cNvPr id="54" name="Picture Placeholder 19"/>
          <p:cNvSpPr>
            <a:spLocks noGrp="1"/>
          </p:cNvSpPr>
          <p:nvPr>
            <p:ph type="pic" idx="54"/>
          </p:nvPr>
        </p:nvSpPr>
        <p:spPr>
          <a:xfrm>
            <a:off x="8742046" y="1774070"/>
            <a:ext cx="2878372" cy="1205634"/>
          </a:xfrm>
        </p:spPr>
      </p:sp>
      <p:sp>
        <p:nvSpPr>
          <p:cNvPr id="55" name="Text Placeholder 2"/>
          <p:cNvSpPr>
            <a:spLocks noGrp="1"/>
          </p:cNvSpPr>
          <p:nvPr>
            <p:ph type="body" sz="half" idx="55"/>
          </p:nvPr>
        </p:nvSpPr>
        <p:spPr>
          <a:xfrm>
            <a:off x="8762330" y="3711151"/>
            <a:ext cx="2861333" cy="266413"/>
          </a:xfrm>
        </p:spPr>
        <p:txBody>
          <a:bodyPr>
            <a:noAutofit/>
          </a:bodyPr>
          <a:lstStyle>
            <a:lvl1pPr marL="0" indent="0">
              <a:buNone/>
              <a:defRPr sz="1800"/>
            </a:lvl1pPr>
          </a:lstStyle>
          <a:p>
            <a:r>
              <a:rPr lang="en-US" dirty="0"/>
              <a:t>25/July/2016</a:t>
            </a:r>
          </a:p>
        </p:txBody>
      </p:sp>
      <p:sp>
        <p:nvSpPr>
          <p:cNvPr id="56" name="Text Placeholder 12"/>
          <p:cNvSpPr>
            <a:spLocks noGrp="1"/>
          </p:cNvSpPr>
          <p:nvPr>
            <p:ph type="body" sz="half" idx="56"/>
          </p:nvPr>
        </p:nvSpPr>
        <p:spPr>
          <a:xfrm>
            <a:off x="5021084" y="3060246"/>
            <a:ext cx="2861333" cy="570134"/>
          </a:xfrm>
        </p:spPr>
        <p:txBody>
          <a:bodyPr>
            <a:noAutofit/>
          </a:bodyPr>
          <a:lstStyle>
            <a:lvl1pPr marL="0" indent="0">
              <a:buNone/>
              <a:defRPr sz="1800" b="1">
                <a:solidFill>
                  <a:srgbClr val="006383"/>
                </a:solidFill>
              </a:defRPr>
            </a:lvl1pPr>
          </a:lstStyle>
          <a:p>
            <a:r>
              <a:rPr lang="en-US" dirty="0"/>
              <a:t>Name of country</a:t>
            </a:r>
          </a:p>
        </p:txBody>
      </p:sp>
      <p:sp>
        <p:nvSpPr>
          <p:cNvPr id="57" name="Picture Placeholder 19"/>
          <p:cNvSpPr>
            <a:spLocks noGrp="1"/>
          </p:cNvSpPr>
          <p:nvPr>
            <p:ph type="pic" idx="57"/>
          </p:nvPr>
        </p:nvSpPr>
        <p:spPr>
          <a:xfrm>
            <a:off x="5000801" y="1774070"/>
            <a:ext cx="2878372" cy="1205634"/>
          </a:xfrm>
        </p:spPr>
      </p:sp>
      <p:sp>
        <p:nvSpPr>
          <p:cNvPr id="58" name="Text Placeholder 2"/>
          <p:cNvSpPr>
            <a:spLocks noGrp="1"/>
          </p:cNvSpPr>
          <p:nvPr>
            <p:ph type="body" sz="half" idx="58"/>
          </p:nvPr>
        </p:nvSpPr>
        <p:spPr>
          <a:xfrm>
            <a:off x="5021084" y="3711151"/>
            <a:ext cx="2861333" cy="266413"/>
          </a:xfrm>
        </p:spPr>
        <p:txBody>
          <a:bodyPr>
            <a:noAutofit/>
          </a:bodyPr>
          <a:lstStyle>
            <a:lvl1pPr marL="0" indent="0">
              <a:buNone/>
              <a:defRPr sz="1800"/>
            </a:lvl1pPr>
          </a:lstStyle>
          <a:p>
            <a:r>
              <a:rPr lang="en-US" dirty="0"/>
              <a:t>25/July/2016</a:t>
            </a:r>
          </a:p>
        </p:txBody>
      </p:sp>
    </p:spTree>
    <p:extLst>
      <p:ext uri="{BB962C8B-B14F-4D97-AF65-F5344CB8AC3E}">
        <p14:creationId xmlns:p14="http://schemas.microsoft.com/office/powerpoint/2010/main" val="979506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 New Employees 4">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8027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descr="Cabri Style Sheet-0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8" name="Title 70"/>
          <p:cNvSpPr>
            <a:spLocks noGrp="1"/>
          </p:cNvSpPr>
          <p:nvPr>
            <p:ph type="title"/>
          </p:nvPr>
        </p:nvSpPr>
        <p:spPr>
          <a:xfrm>
            <a:off x="1555750" y="274638"/>
            <a:ext cx="10026649" cy="1143000"/>
          </a:xfrm>
        </p:spPr>
        <p:txBody>
          <a:bodyPr>
            <a:normAutofit/>
          </a:bodyPr>
          <a:lstStyle>
            <a:lvl1pPr algn="l">
              <a:defRPr sz="360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489309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Bulleted List No Logo">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descr="Cabri Style Sheet-0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13" name="Title 70"/>
          <p:cNvSpPr>
            <a:spLocks noGrp="1"/>
          </p:cNvSpPr>
          <p:nvPr>
            <p:ph type="title"/>
          </p:nvPr>
        </p:nvSpPr>
        <p:spPr>
          <a:xfrm>
            <a:off x="1555750" y="274638"/>
            <a:ext cx="10026649" cy="1143000"/>
          </a:xfrm>
        </p:spPr>
        <p:txBody>
          <a:bodyPr>
            <a:normAutofit/>
          </a:bodyPr>
          <a:lstStyle>
            <a:lvl1pPr algn="l">
              <a:defRPr sz="3600">
                <a:solidFill>
                  <a:schemeClr val="accent1"/>
                </a:solidFill>
              </a:defRPr>
            </a:lvl1pPr>
          </a:lstStyle>
          <a:p>
            <a:r>
              <a:rPr lang="en-US" dirty="0"/>
              <a:t>Click to edit Master title style</a:t>
            </a:r>
          </a:p>
        </p:txBody>
      </p:sp>
      <p:sp>
        <p:nvSpPr>
          <p:cNvPr id="14" name="Content Placeholder 9"/>
          <p:cNvSpPr>
            <a:spLocks noGrp="1"/>
          </p:cNvSpPr>
          <p:nvPr>
            <p:ph sz="quarter" idx="13"/>
          </p:nvPr>
        </p:nvSpPr>
        <p:spPr>
          <a:xfrm>
            <a:off x="1555752" y="1782764"/>
            <a:ext cx="10026649" cy="3952122"/>
          </a:xfrm>
        </p:spPr>
        <p:txBody>
          <a:bodyPr>
            <a:normAutofit/>
          </a:bodyPr>
          <a:lstStyle>
            <a:lvl1pPr>
              <a:buFont typeface="Arial"/>
              <a:buChar char="•"/>
              <a:defRPr sz="1400"/>
            </a:lvl1pPr>
            <a:lvl2pPr>
              <a:buFont typeface="Arial"/>
              <a:buChar char="•"/>
              <a:defRPr sz="1400"/>
            </a:lvl2pPr>
            <a:lvl3pPr>
              <a:buFont typeface="Arial"/>
              <a:buChar char="•"/>
              <a:defRPr sz="1400"/>
            </a:lvl3pPr>
            <a:lvl4pPr>
              <a:buFont typeface="Arial"/>
              <a:buChar char="•"/>
              <a:defRPr sz="1400"/>
            </a:lvl4pPr>
            <a:lvl5pPr>
              <a:buFont typeface="Arial"/>
              <a:buChar cha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1232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with log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240000" cy="6885000"/>
          </a:xfrm>
          <a:prstGeom prst="rect">
            <a:avLst/>
          </a:prstGeom>
        </p:spPr>
      </p:pic>
      <p:sp>
        <p:nvSpPr>
          <p:cNvPr id="4" name="Date Placeholder 3"/>
          <p:cNvSpPr>
            <a:spLocks noGrp="1"/>
          </p:cNvSpPr>
          <p:nvPr>
            <p:ph type="dt" sz="half" idx="10"/>
          </p:nvPr>
        </p:nvSpPr>
        <p:spPr/>
        <p:txBody>
          <a:bodyPr/>
          <a:lstStyle>
            <a:lvl1pPr>
              <a:defRPr>
                <a:solidFill>
                  <a:schemeClr val="tx1"/>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13C76FC-7DA1-BE49-9DA8-1401EE593554}" type="slidenum">
              <a:rPr lang="en-US" smtClean="0"/>
              <a:pPr/>
              <a:t>‹#›</a:t>
            </a:fld>
            <a:endParaRPr lang="en-US"/>
          </a:p>
        </p:txBody>
      </p:sp>
      <p:sp>
        <p:nvSpPr>
          <p:cNvPr id="12" name="Title 1"/>
          <p:cNvSpPr>
            <a:spLocks noGrp="1"/>
          </p:cNvSpPr>
          <p:nvPr>
            <p:ph type="ctrTitle"/>
          </p:nvPr>
        </p:nvSpPr>
        <p:spPr>
          <a:xfrm>
            <a:off x="3712552" y="2979589"/>
            <a:ext cx="7565048" cy="456977"/>
          </a:xfrm>
        </p:spPr>
        <p:txBody>
          <a:bodyPr>
            <a:no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2978126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without log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08" y="0"/>
            <a:ext cx="12234584" cy="6885000"/>
          </a:xfrm>
          <a:prstGeom prst="rect">
            <a:avLst/>
          </a:prstGeom>
        </p:spPr>
      </p:pic>
      <p:sp>
        <p:nvSpPr>
          <p:cNvPr id="4" name="Date Placeholder 3"/>
          <p:cNvSpPr>
            <a:spLocks noGrp="1"/>
          </p:cNvSpPr>
          <p:nvPr>
            <p:ph type="dt" sz="half" idx="10"/>
          </p:nvPr>
        </p:nvSpPr>
        <p:spPr/>
        <p:txBody>
          <a:bodyPr/>
          <a:lstStyle>
            <a:lvl1pPr>
              <a:defRPr>
                <a:solidFill>
                  <a:srgbClr val="444444"/>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444444"/>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444444"/>
                </a:solidFill>
              </a:defRPr>
            </a:lvl1pPr>
          </a:lstStyle>
          <a:p>
            <a:fld id="{F13C76FC-7DA1-BE49-9DA8-1401EE593554}" type="slidenum">
              <a:rPr lang="en-US" smtClean="0"/>
              <a:pPr/>
              <a:t>‹#›</a:t>
            </a:fld>
            <a:endParaRPr lang="en-US"/>
          </a:p>
        </p:txBody>
      </p:sp>
      <p:sp>
        <p:nvSpPr>
          <p:cNvPr id="12" name="Title 1"/>
          <p:cNvSpPr>
            <a:spLocks noGrp="1"/>
          </p:cNvSpPr>
          <p:nvPr>
            <p:ph type="ctrTitle"/>
          </p:nvPr>
        </p:nvSpPr>
        <p:spPr>
          <a:xfrm>
            <a:off x="3712552" y="2979589"/>
            <a:ext cx="7565048" cy="456977"/>
          </a:xfrm>
        </p:spPr>
        <p:txBody>
          <a:bodyPr>
            <a:no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3919020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reserve="1">
  <p:cSld name="Picture/graph with caption ">
    <p:spTree>
      <p:nvGrpSpPr>
        <p:cNvPr id="1" name=""/>
        <p:cNvGrpSpPr/>
        <p:nvPr/>
      </p:nvGrpSpPr>
      <p:grpSpPr>
        <a:xfrm>
          <a:off x="0" y="0"/>
          <a:ext cx="0" cy="0"/>
          <a:chOff x="0" y="0"/>
          <a:chExt cx="0" cy="0"/>
        </a:xfrm>
      </p:grpSpPr>
      <p:pic>
        <p:nvPicPr>
          <p:cNvPr id="9" name="Picture 8" descr="Cabri style sheet-0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882092" y="5598423"/>
            <a:ext cx="6163045" cy="342411"/>
          </a:xfrm>
        </p:spPr>
        <p:txBody>
          <a:bodyPr anchor="b">
            <a:noAutofit/>
          </a:bodyPr>
          <a:lstStyle>
            <a:lvl1pPr algn="l">
              <a:defRPr sz="2200" b="0">
                <a:solidFill>
                  <a:schemeClr val="accent2"/>
                </a:solidFill>
              </a:defRPr>
            </a:lvl1pPr>
          </a:lstStyle>
          <a:p>
            <a:r>
              <a:rPr lang="en-US" dirty="0"/>
              <a:t>Click to edit Master title style</a:t>
            </a:r>
          </a:p>
        </p:txBody>
      </p:sp>
      <p:sp>
        <p:nvSpPr>
          <p:cNvPr id="3" name="Picture Placeholder 2"/>
          <p:cNvSpPr>
            <a:spLocks noGrp="1"/>
          </p:cNvSpPr>
          <p:nvPr>
            <p:ph type="pic" idx="1"/>
          </p:nvPr>
        </p:nvSpPr>
        <p:spPr>
          <a:xfrm>
            <a:off x="882092" y="489082"/>
            <a:ext cx="10578501" cy="5010926"/>
          </a:xfrm>
          <a:ln>
            <a:noFill/>
          </a:ln>
        </p:spPr>
        <p:txBody>
          <a:bodyPr/>
          <a:lstStyle>
            <a:lvl1pPr marL="0" indent="0">
              <a:buNone/>
              <a:defRPr sz="32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82092" y="5940834"/>
            <a:ext cx="6163045" cy="281469"/>
          </a:xfrm>
        </p:spPr>
        <p:txBody>
          <a:bodyPr>
            <a:noAutofit/>
          </a:bodyPr>
          <a:lstStyle>
            <a:lvl1pPr marL="0" indent="0">
              <a:buNone/>
              <a:defRPr sz="1800" i="1"/>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lvl1pPr>
              <a:defRPr>
                <a:solidFill>
                  <a:srgbClr val="444444"/>
                </a:solidFill>
              </a:defRPr>
            </a:lvl1pPr>
          </a:lstStyle>
          <a:p>
            <a:endParaRPr lang="en-US" dirty="0"/>
          </a:p>
        </p:txBody>
      </p:sp>
      <p:sp>
        <p:nvSpPr>
          <p:cNvPr id="6" name="Footer Placeholder 5"/>
          <p:cNvSpPr>
            <a:spLocks noGrp="1"/>
          </p:cNvSpPr>
          <p:nvPr>
            <p:ph type="ftr" sz="quarter" idx="11"/>
          </p:nvPr>
        </p:nvSpPr>
        <p:spPr/>
        <p:txBody>
          <a:bodyPr/>
          <a:lstStyle>
            <a:lvl1pPr>
              <a:defRPr>
                <a:solidFill>
                  <a:srgbClr val="444444"/>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444444"/>
                </a:solidFill>
              </a:defRPr>
            </a:lvl1pPr>
          </a:lstStyle>
          <a:p>
            <a:fld id="{F13C76FC-7DA1-BE49-9DA8-1401EE593554}" type="slidenum">
              <a:rPr lang="en-US" smtClean="0"/>
              <a:pPr/>
              <a:t>‹#›</a:t>
            </a:fld>
            <a:endParaRPr lang="en-US"/>
          </a:p>
        </p:txBody>
      </p:sp>
    </p:spTree>
    <p:extLst>
      <p:ext uri="{BB962C8B-B14F-4D97-AF65-F5344CB8AC3E}">
        <p14:creationId xmlns:p14="http://schemas.microsoft.com/office/powerpoint/2010/main" val="1562716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Pictur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Picture Placeholder 2"/>
          <p:cNvSpPr>
            <a:spLocks noGrp="1"/>
          </p:cNvSpPr>
          <p:nvPr>
            <p:ph type="pic" idx="1"/>
          </p:nvPr>
        </p:nvSpPr>
        <p:spPr>
          <a:xfrm>
            <a:off x="997889" y="1690102"/>
            <a:ext cx="10629020" cy="4728464"/>
          </a:xfrm>
          <a:ln>
            <a:noFill/>
          </a:ln>
        </p:spPr>
        <p:txBody>
          <a:bodyPr>
            <a:normAutofit/>
          </a:bodyPr>
          <a:lstStyle>
            <a:lvl1pPr marL="0" indent="0">
              <a:buNone/>
              <a:defRPr sz="1800">
                <a:ln>
                  <a:noFill/>
                </a:ln>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0" name="Title 70"/>
          <p:cNvSpPr>
            <a:spLocks noGrp="1"/>
          </p:cNvSpPr>
          <p:nvPr>
            <p:ph type="title"/>
          </p:nvPr>
        </p:nvSpPr>
        <p:spPr>
          <a:xfrm>
            <a:off x="997889" y="376700"/>
            <a:ext cx="10629020" cy="1143000"/>
          </a:xfrm>
        </p:spPr>
        <p:txBody>
          <a:bodyPr>
            <a:normAutofit/>
          </a:bodyPr>
          <a:lstStyle>
            <a:lvl1pPr algn="l">
              <a:defRPr sz="3200">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250371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ragraph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9"/>
          <p:cNvSpPr>
            <a:spLocks noGrp="1"/>
          </p:cNvSpPr>
          <p:nvPr>
            <p:ph sz="quarter" idx="13"/>
          </p:nvPr>
        </p:nvSpPr>
        <p:spPr>
          <a:xfrm>
            <a:off x="997889" y="1782764"/>
            <a:ext cx="10584512" cy="3952122"/>
          </a:xfrm>
        </p:spPr>
        <p:txBody>
          <a:bodyPr>
            <a:normAutofit/>
          </a:bodyPr>
          <a:lstStyle>
            <a:lvl1pPr marL="0" indent="0">
              <a:buFont typeface="Arial"/>
              <a:buNone/>
              <a:defRPr sz="1800">
                <a:solidFill>
                  <a:srgbClr val="444444"/>
                </a:solidFill>
              </a:defRPr>
            </a:lvl1pPr>
            <a:lvl2pPr marL="457200" indent="0">
              <a:buFont typeface="Arial"/>
              <a:buNone/>
              <a:defRPr sz="1800"/>
            </a:lvl2pPr>
            <a:lvl3pPr marL="914400" indent="0">
              <a:buFont typeface="Arial"/>
              <a:buNone/>
              <a:defRPr sz="1800"/>
            </a:lvl3pPr>
            <a:lvl4pPr marL="1371600" indent="0">
              <a:buFont typeface="Arial"/>
              <a:buNone/>
              <a:defRPr sz="1800"/>
            </a:lvl4pPr>
            <a:lvl5pPr marL="1828800" indent="0">
              <a:buFont typeface="Arial"/>
              <a:buNone/>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118563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ragraph/Sub heading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9"/>
          <p:cNvSpPr>
            <a:spLocks noGrp="1"/>
          </p:cNvSpPr>
          <p:nvPr>
            <p:ph sz="quarter" idx="13"/>
          </p:nvPr>
        </p:nvSpPr>
        <p:spPr>
          <a:xfrm>
            <a:off x="997889" y="1787510"/>
            <a:ext cx="10584512" cy="3821936"/>
          </a:xfrm>
        </p:spPr>
        <p:txBody>
          <a:bodyPr>
            <a:normAutofit/>
          </a:bodyPr>
          <a:lstStyle>
            <a:lvl1pPr marL="0" indent="0">
              <a:buFont typeface="Arial"/>
              <a:buNone/>
              <a:defRPr sz="1800">
                <a:solidFill>
                  <a:srgbClr val="444444"/>
                </a:solidFill>
              </a:defRPr>
            </a:lvl1pPr>
            <a:lvl2pPr marL="457200" indent="0">
              <a:buFont typeface="Arial"/>
              <a:buNone/>
              <a:defRPr sz="1800"/>
            </a:lvl2pPr>
            <a:lvl3pPr marL="914400" indent="0">
              <a:buFont typeface="Arial"/>
              <a:buNone/>
              <a:defRPr sz="1800"/>
            </a:lvl3pPr>
            <a:lvl4pPr marL="1371600" indent="0">
              <a:buFont typeface="Arial"/>
              <a:buNone/>
              <a:defRPr sz="1800"/>
            </a:lvl4pPr>
            <a:lvl5pPr marL="1828800" indent="0">
              <a:buFont typeface="Arial"/>
              <a:buNone/>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
        <p:nvSpPr>
          <p:cNvPr id="10" name="Subtitle 2"/>
          <p:cNvSpPr>
            <a:spLocks noGrp="1"/>
          </p:cNvSpPr>
          <p:nvPr>
            <p:ph type="subTitle" idx="1"/>
          </p:nvPr>
        </p:nvSpPr>
        <p:spPr>
          <a:xfrm>
            <a:off x="997889" y="1235038"/>
            <a:ext cx="6650648" cy="544632"/>
          </a:xfrm>
        </p:spPr>
        <p:txBody>
          <a:bodyPr>
            <a:normAutofit/>
          </a:bodyPr>
          <a:lstStyle>
            <a:lvl1pPr marL="0" indent="0" algn="l">
              <a:buNone/>
              <a:defRPr sz="2200"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083934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 and bullet lis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ontent Placeholder 9"/>
          <p:cNvSpPr>
            <a:spLocks noGrp="1"/>
          </p:cNvSpPr>
          <p:nvPr>
            <p:ph sz="quarter" idx="13"/>
          </p:nvPr>
        </p:nvSpPr>
        <p:spPr>
          <a:xfrm>
            <a:off x="6013237" y="1782764"/>
            <a:ext cx="5569164" cy="3952122"/>
          </a:xfrm>
        </p:spPr>
        <p:txBody>
          <a:bodyPr>
            <a:normAutofit/>
          </a:bodyPr>
          <a:lstStyle>
            <a:lvl1pPr marL="285750" indent="-285750">
              <a:buFont typeface="Arial"/>
              <a:buChar char="•"/>
              <a:defRPr sz="1600">
                <a:solidFill>
                  <a:srgbClr val="444444"/>
                </a:solidFill>
              </a:defRPr>
            </a:lvl1pPr>
            <a:lvl2pPr marL="742950" indent="-285750">
              <a:buFont typeface="Arial"/>
              <a:buChar char="•"/>
              <a:defRPr sz="1600"/>
            </a:lvl2pPr>
            <a:lvl3pPr marL="1200150" indent="-285750">
              <a:buFont typeface="Arial"/>
              <a:buChar char="•"/>
              <a:defRPr sz="1600"/>
            </a:lvl3pPr>
            <a:lvl4pPr marL="1657350" indent="-285750">
              <a:buFont typeface="Arial"/>
              <a:buChar char="•"/>
              <a:defRPr sz="1600"/>
            </a:lvl4pPr>
            <a:lvl5pPr marL="2114550" indent="-285750">
              <a:buFont typeface="Arial"/>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
        <p:nvSpPr>
          <p:cNvPr id="5" name="Picture Placeholder 4"/>
          <p:cNvSpPr>
            <a:spLocks noGrp="1"/>
          </p:cNvSpPr>
          <p:nvPr>
            <p:ph type="pic" sz="quarter" idx="14"/>
          </p:nvPr>
        </p:nvSpPr>
        <p:spPr>
          <a:xfrm>
            <a:off x="996951" y="1782764"/>
            <a:ext cx="4516967" cy="3952874"/>
          </a:xfrm>
        </p:spPr>
        <p:txBody>
          <a:bodyPr/>
          <a:lstStyle/>
          <a:p>
            <a:endParaRPr lang="en-US"/>
          </a:p>
        </p:txBody>
      </p:sp>
    </p:spTree>
    <p:extLst>
      <p:ext uri="{BB962C8B-B14F-4D97-AF65-F5344CB8AC3E}">
        <p14:creationId xmlns:p14="http://schemas.microsoft.com/office/powerpoint/2010/main" val="540426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p:spTree>
      <p:nvGrpSpPr>
        <p:cNvPr id="1" name=""/>
        <p:cNvGrpSpPr/>
        <p:nvPr/>
      </p:nvGrpSpPr>
      <p:grpSpPr>
        <a:xfrm>
          <a:off x="0" y="0"/>
          <a:ext cx="0" cy="0"/>
          <a:chOff x="0" y="0"/>
          <a:chExt cx="0" cy="0"/>
        </a:xfrm>
      </p:grpSpPr>
      <p:pic>
        <p:nvPicPr>
          <p:cNvPr id="6" name="Picture 5" descr="Cabri Style Sheet-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C76FC-7DA1-BE49-9DA8-1401EE593554}" type="slidenum">
              <a:rPr lang="en-US" smtClean="0"/>
              <a:pPr/>
              <a:t>‹#›</a:t>
            </a:fld>
            <a:endParaRPr lang="en-US"/>
          </a:p>
        </p:txBody>
      </p:sp>
      <p:sp>
        <p:nvSpPr>
          <p:cNvPr id="14" name="Content Placeholder 9"/>
          <p:cNvSpPr>
            <a:spLocks noGrp="1"/>
          </p:cNvSpPr>
          <p:nvPr>
            <p:ph sz="quarter" idx="13"/>
          </p:nvPr>
        </p:nvSpPr>
        <p:spPr>
          <a:xfrm>
            <a:off x="997889" y="1782764"/>
            <a:ext cx="10584512" cy="3952122"/>
          </a:xfrm>
        </p:spPr>
        <p:txBody>
          <a:bodyPr>
            <a:normAutofit/>
          </a:bodyPr>
          <a:lstStyle>
            <a:lvl1pPr>
              <a:buFont typeface="Arial"/>
              <a:buChar char="•"/>
              <a:defRPr sz="1800"/>
            </a:lvl1pPr>
            <a:lvl2pPr>
              <a:buFont typeface="Arial"/>
              <a:buChar char="•"/>
              <a:defRPr sz="1800"/>
            </a:lvl2pPr>
            <a:lvl3pPr>
              <a:buFont typeface="Arial"/>
              <a:buChar char="•"/>
              <a:defRPr sz="1800"/>
            </a:lvl3pPr>
            <a:lvl4pPr>
              <a:buFont typeface="Arial"/>
              <a:buChar char="•"/>
              <a:defRPr sz="1800"/>
            </a:lvl4pPr>
            <a:lvl5pPr>
              <a:buFont typeface="Arial"/>
              <a:buChar cha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70"/>
          <p:cNvSpPr>
            <a:spLocks noGrp="1"/>
          </p:cNvSpPr>
          <p:nvPr>
            <p:ph type="title"/>
          </p:nvPr>
        </p:nvSpPr>
        <p:spPr>
          <a:xfrm>
            <a:off x="997889" y="376700"/>
            <a:ext cx="10629020" cy="1143000"/>
          </a:xfrm>
        </p:spPr>
        <p:txBody>
          <a:bodyPr>
            <a:normAutofit/>
          </a:bodyPr>
          <a:lstStyle>
            <a:lvl1pPr algn="l">
              <a:defRPr sz="3200">
                <a:solidFill>
                  <a:srgbClr val="006383"/>
                </a:solidFill>
              </a:defRPr>
            </a:lvl1pPr>
          </a:lstStyle>
          <a:p>
            <a:r>
              <a:rPr lang="en-US" dirty="0"/>
              <a:t>Click to edit Master title style</a:t>
            </a:r>
          </a:p>
        </p:txBody>
      </p:sp>
    </p:spTree>
    <p:extLst>
      <p:ext uri="{BB962C8B-B14F-4D97-AF65-F5344CB8AC3E}">
        <p14:creationId xmlns:p14="http://schemas.microsoft.com/office/powerpoint/2010/main" val="3061969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C76FC-7DA1-BE49-9DA8-1401EE593554}" type="slidenum">
              <a:rPr lang="en-US" smtClean="0"/>
              <a:pPr/>
              <a:t>‹#›</a:t>
            </a:fld>
            <a:endParaRPr lang="en-US"/>
          </a:p>
        </p:txBody>
      </p:sp>
    </p:spTree>
    <p:extLst>
      <p:ext uri="{BB962C8B-B14F-4D97-AF65-F5344CB8AC3E}">
        <p14:creationId xmlns:p14="http://schemas.microsoft.com/office/powerpoint/2010/main" val="13776813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defTabSz="457200" rtl="0" eaLnBrk="1" latinLnBrk="0" hangingPunct="1">
        <a:spcBef>
          <a:spcPct val="0"/>
        </a:spcBef>
        <a:buNone/>
        <a:defRPr sz="3200" kern="1200">
          <a:solidFill>
            <a:srgbClr val="006383"/>
          </a:solidFill>
          <a:latin typeface="+mj-lt"/>
          <a:ea typeface="+mj-ea"/>
          <a:cs typeface="+mj-cs"/>
        </a:defRPr>
      </a:lvl1pPr>
    </p:titleStyle>
    <p:bodyStyle>
      <a:lvl1pPr marL="285750" indent="-285750" algn="l" defTabSz="457200" rtl="0" eaLnBrk="1" latinLnBrk="0" hangingPunct="1">
        <a:spcBef>
          <a:spcPct val="20000"/>
        </a:spcBef>
        <a:buFont typeface="Arial"/>
        <a:buChar char="•"/>
        <a:defRPr sz="18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mn-cs"/>
        </a:defRPr>
      </a:lvl2pPr>
      <a:lvl3pPr marL="1200150" indent="-28575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57350" indent="-28575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114550" indent="-28575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41301" y="2321673"/>
            <a:ext cx="7544299" cy="1677833"/>
          </a:xfrm>
        </p:spPr>
        <p:txBody>
          <a:bodyPr/>
          <a:lstStyle/>
          <a:p>
            <a:r>
              <a:rPr lang="en-ZA" dirty="0"/>
              <a:t>Overview of financing options for COVID-19 vaccination programmes</a:t>
            </a:r>
          </a:p>
        </p:txBody>
      </p:sp>
      <p:sp>
        <p:nvSpPr>
          <p:cNvPr id="3" name="Subtitle 2"/>
          <p:cNvSpPr>
            <a:spLocks noGrp="1"/>
          </p:cNvSpPr>
          <p:nvPr>
            <p:ph type="subTitle" idx="1"/>
          </p:nvPr>
        </p:nvSpPr>
        <p:spPr>
          <a:xfrm>
            <a:off x="4241302" y="4059519"/>
            <a:ext cx="5914969" cy="1319128"/>
          </a:xfrm>
        </p:spPr>
        <p:txBody>
          <a:bodyPr>
            <a:normAutofit/>
          </a:bodyPr>
          <a:lstStyle/>
          <a:p>
            <a:r>
              <a:rPr lang="en-US" sz="2400" dirty="0"/>
              <a:t>13 April 2021</a:t>
            </a:r>
          </a:p>
        </p:txBody>
      </p:sp>
    </p:spTree>
    <p:extLst>
      <p:ext uri="{BB962C8B-B14F-4D97-AF65-F5344CB8AC3E}">
        <p14:creationId xmlns:p14="http://schemas.microsoft.com/office/powerpoint/2010/main" val="389625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2C67908-0A6B-4636-BF87-C5E5063AF8E7}"/>
              </a:ext>
            </a:extLst>
          </p:cNvPr>
          <p:cNvSpPr>
            <a:spLocks noGrp="1"/>
          </p:cNvSpPr>
          <p:nvPr>
            <p:ph type="title"/>
          </p:nvPr>
        </p:nvSpPr>
        <p:spPr/>
        <p:txBody>
          <a:bodyPr/>
          <a:lstStyle/>
          <a:p>
            <a:pPr algn="r"/>
            <a:r>
              <a:rPr lang="en-ZA" dirty="0"/>
              <a:t>Financing options for COVID-19 vaccination programmes</a:t>
            </a:r>
          </a:p>
        </p:txBody>
      </p:sp>
      <p:pic>
        <p:nvPicPr>
          <p:cNvPr id="6" name="Content Placeholder 5">
            <a:extLst>
              <a:ext uri="{FF2B5EF4-FFF2-40B4-BE49-F238E27FC236}">
                <a16:creationId xmlns:a16="http://schemas.microsoft.com/office/drawing/2014/main" id="{3EE5B8F9-BD23-4DB8-B87B-4EBD859A6D47}"/>
              </a:ext>
            </a:extLst>
          </p:cNvPr>
          <p:cNvPicPr>
            <a:picLocks noGrp="1" noChangeAspect="1"/>
          </p:cNvPicPr>
          <p:nvPr>
            <p:ph sz="quarter" idx="13"/>
          </p:nvPr>
        </p:nvPicPr>
        <p:blipFill rotWithShape="1">
          <a:blip r:embed="rId3"/>
          <a:srcRect t="760"/>
          <a:stretch/>
        </p:blipFill>
        <p:spPr>
          <a:xfrm>
            <a:off x="614601" y="1760772"/>
            <a:ext cx="10789067" cy="4152348"/>
          </a:xfrm>
          <a:prstGeom prst="rect">
            <a:avLst/>
          </a:prstGeom>
        </p:spPr>
      </p:pic>
    </p:spTree>
    <p:extLst>
      <p:ext uri="{BB962C8B-B14F-4D97-AF65-F5344CB8AC3E}">
        <p14:creationId xmlns:p14="http://schemas.microsoft.com/office/powerpoint/2010/main" val="252982949"/>
      </p:ext>
    </p:extLst>
  </p:cSld>
  <p:clrMapOvr>
    <a:masterClrMapping/>
  </p:clrMapOvr>
</p:sld>
</file>

<file path=ppt/theme/theme1.xml><?xml version="1.0" encoding="utf-8"?>
<a:theme xmlns:a="http://schemas.openxmlformats.org/drawingml/2006/main" name="Cabri - English">
  <a:themeElements>
    <a:clrScheme name="Custom 2">
      <a:dk1>
        <a:srgbClr val="444444"/>
      </a:dk1>
      <a:lt1>
        <a:srgbClr val="FFFFFF"/>
      </a:lt1>
      <a:dk2>
        <a:srgbClr val="FFFFFF"/>
      </a:dk2>
      <a:lt2>
        <a:srgbClr val="FFFFFF"/>
      </a:lt2>
      <a:accent1>
        <a:srgbClr val="006383"/>
      </a:accent1>
      <a:accent2>
        <a:srgbClr val="848A3A"/>
      </a:accent2>
      <a:accent3>
        <a:srgbClr val="AFB77C"/>
      </a:accent3>
      <a:accent4>
        <a:srgbClr val="5DADC4"/>
      </a:accent4>
      <a:accent5>
        <a:srgbClr val="CCCCCC"/>
      </a:accent5>
      <a:accent6>
        <a:srgbClr val="444444"/>
      </a:accent6>
      <a:hlink>
        <a:srgbClr val="999933"/>
      </a:hlink>
      <a:folHlink>
        <a:srgbClr val="00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6AF32261145F409836FCA14A350740" ma:contentTypeVersion="12" ma:contentTypeDescription="Create a new document." ma:contentTypeScope="" ma:versionID="e22ecd31db818cb3feea6b60bf4a1604">
  <xsd:schema xmlns:xsd="http://www.w3.org/2001/XMLSchema" xmlns:xs="http://www.w3.org/2001/XMLSchema" xmlns:p="http://schemas.microsoft.com/office/2006/metadata/properties" xmlns:ns2="1b4d2e45-8e50-4808-be92-179850164968" xmlns:ns3="a4907018-feab-4701-b416-2003e651155e" targetNamespace="http://schemas.microsoft.com/office/2006/metadata/properties" ma:root="true" ma:fieldsID="b0e73f60fe82854bf24afdea208ecaf5" ns2:_="" ns3:_="">
    <xsd:import namespace="1b4d2e45-8e50-4808-be92-179850164968"/>
    <xsd:import namespace="a4907018-feab-4701-b416-2003e651155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d2e45-8e50-4808-be92-1798501649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4907018-feab-4701-b416-2003e651155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E9F5CC-7CD4-43A5-80B2-28A017B213E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B6B1A21-8AC7-402C-988E-9B8F5F2A36E5}">
  <ds:schemaRefs>
    <ds:schemaRef ds:uri="http://schemas.microsoft.com/sharepoint/v3/contenttype/forms"/>
  </ds:schemaRefs>
</ds:datastoreItem>
</file>

<file path=customXml/itemProps3.xml><?xml version="1.0" encoding="utf-8"?>
<ds:datastoreItem xmlns:ds="http://schemas.openxmlformats.org/officeDocument/2006/customXml" ds:itemID="{EF67DE58-427B-43EC-92AD-74A984C163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d2e45-8e50-4808-be92-179850164968"/>
    <ds:schemaRef ds:uri="a4907018-feab-4701-b416-2003e65115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TotalTime>
  <Words>121</Words>
  <Application>Microsoft Office PowerPoint</Application>
  <PresentationFormat>Widescreen</PresentationFormat>
  <Paragraphs>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Cabri - English</vt:lpstr>
      <vt:lpstr>Overview of financing options for COVID-19 vaccination programmes</vt:lpstr>
      <vt:lpstr>Financing options for COVID-19 vaccination programmes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financing options for COVID-19 vaccination programmes</dc:title>
  <dc:creator>Danielle Serebro</dc:creator>
  <cp:lastModifiedBy>Danielle Serebro</cp:lastModifiedBy>
  <cp:revision>2</cp:revision>
  <dcterms:created xsi:type="dcterms:W3CDTF">2021-04-11T13:40:31Z</dcterms:created>
  <dcterms:modified xsi:type="dcterms:W3CDTF">2021-04-12T12:55:10Z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0x010100BA6AF32261145F409836FCA14A350740</vt:lpwstr>
  </property>
</Properties>
</file>