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7" r:id="rId5"/>
    <p:sldId id="28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D43A6B-A869-4A59-8EB9-1D53D3B2AC6C}" type="datetimeFigureOut">
              <a:rPr lang="en-ZA" smtClean="0"/>
              <a:t>2021/04/12</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7A781-5902-4693-8737-97D8B02B4842}" type="slidenum">
              <a:rPr lang="en-ZA" smtClean="0"/>
              <a:t>‹#›</a:t>
            </a:fld>
            <a:endParaRPr lang="en-ZA"/>
          </a:p>
        </p:txBody>
      </p:sp>
    </p:spTree>
    <p:extLst>
      <p:ext uri="{BB962C8B-B14F-4D97-AF65-F5344CB8AC3E}">
        <p14:creationId xmlns:p14="http://schemas.microsoft.com/office/powerpoint/2010/main" val="399390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113258-3018-4DE1-A427-A11F76B517E1}"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Z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393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Additional public sector financing gap estimated at US$ 122 billion with tightening of global financial markets, capital flight to safety and the decline in financial inflows—foreign direct investments, remittances and portfolio flows—have led to widening sovereign bond spreads and currency depreciations accompanied by a sudden uptick in inflation in many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IMF predicts that African government revenues will fall between 20% and 30%. Many developing countries rely on income from areas that have been all but wiped out by the pandemic, such as remittances, tourism and exports of raw materials.</a:t>
            </a:r>
            <a:endParaRPr lang="en-ZA" dirty="0"/>
          </a:p>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CB6F0-9E87-4FBA-B0CE-5E90F81A5316}"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5674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9" name="Picture 8" descr="Cabri style sheet-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40000" cy="6885000"/>
          </a:xfrm>
          <a:prstGeom prst="rect">
            <a:avLst/>
          </a:prstGeom>
        </p:spPr>
      </p:pic>
      <p:pic>
        <p:nvPicPr>
          <p:cNvPr id="8" name="Picture 7"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712552" y="2750824"/>
            <a:ext cx="7565048" cy="456977"/>
          </a:xfrm>
        </p:spPr>
        <p:txBody>
          <a:bodyPr>
            <a:noAutofit/>
          </a:bodyPr>
          <a:lstStyle>
            <a:lvl1pPr algn="l">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3712552" y="3640800"/>
            <a:ext cx="6650648" cy="430340"/>
          </a:xfrm>
        </p:spPr>
        <p:txBody>
          <a:bodyPr>
            <a:normAutofit/>
          </a:bodyPr>
          <a:lstStyle>
            <a:lvl1pPr marL="0" indent="0" algn="l">
              <a:buNone/>
              <a:defRPr sz="22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18569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ing only">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9"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3503248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C76FC-7DA1-BE49-9DA8-1401EE593554}" type="slidenum">
              <a:rPr lang="en-US" smtClean="0"/>
              <a:pPr/>
              <a:t>‹#›</a:t>
            </a:fld>
            <a:endParaRPr lang="en-US"/>
          </a:p>
        </p:txBody>
      </p:sp>
    </p:spTree>
    <p:extLst>
      <p:ext uri="{BB962C8B-B14F-4D97-AF65-F5344CB8AC3E}">
        <p14:creationId xmlns:p14="http://schemas.microsoft.com/office/powerpoint/2010/main" val="356810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untry's ">
    <p:spTree>
      <p:nvGrpSpPr>
        <p:cNvPr id="1" name=""/>
        <p:cNvGrpSpPr/>
        <p:nvPr/>
      </p:nvGrpSpPr>
      <p:grpSpPr>
        <a:xfrm>
          <a:off x="0" y="0"/>
          <a:ext cx="0" cy="0"/>
          <a:chOff x="0" y="0"/>
          <a:chExt cx="0" cy="0"/>
        </a:xfrm>
      </p:grpSpPr>
      <p:sp>
        <p:nvSpPr>
          <p:cNvPr id="117" name="Text Placeholder 12"/>
          <p:cNvSpPr>
            <a:spLocks noGrp="1"/>
          </p:cNvSpPr>
          <p:nvPr>
            <p:ph type="body" sz="half" idx="35"/>
          </p:nvPr>
        </p:nvSpPr>
        <p:spPr>
          <a:xfrm>
            <a:off x="1006014"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118" name="Picture Placeholder 19"/>
          <p:cNvSpPr>
            <a:spLocks noGrp="1"/>
          </p:cNvSpPr>
          <p:nvPr>
            <p:ph type="pic" idx="36"/>
          </p:nvPr>
        </p:nvSpPr>
        <p:spPr>
          <a:xfrm>
            <a:off x="985730" y="1774070"/>
            <a:ext cx="2878372" cy="1205634"/>
          </a:xfrm>
        </p:spPr>
      </p:sp>
      <p:sp>
        <p:nvSpPr>
          <p:cNvPr id="140"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43" name="Text Placeholder 2"/>
          <p:cNvSpPr>
            <a:spLocks noGrp="1"/>
          </p:cNvSpPr>
          <p:nvPr>
            <p:ph type="body" sz="half" idx="43"/>
          </p:nvPr>
        </p:nvSpPr>
        <p:spPr>
          <a:xfrm>
            <a:off x="1006014" y="3711151"/>
            <a:ext cx="2861333" cy="266413"/>
          </a:xfrm>
        </p:spPr>
        <p:txBody>
          <a:bodyPr>
            <a:noAutofit/>
          </a:bodyPr>
          <a:lstStyle>
            <a:lvl1pPr marL="0" indent="0">
              <a:buNone/>
              <a:defRPr sz="1800"/>
            </a:lvl1pPr>
          </a:lstStyle>
          <a:p>
            <a:r>
              <a:rPr lang="en-US" dirty="0"/>
              <a:t>25/July/2016</a:t>
            </a:r>
          </a:p>
        </p:txBody>
      </p:sp>
      <p:sp>
        <p:nvSpPr>
          <p:cNvPr id="53" name="Text Placeholder 12"/>
          <p:cNvSpPr>
            <a:spLocks noGrp="1"/>
          </p:cNvSpPr>
          <p:nvPr>
            <p:ph type="body" sz="half" idx="53"/>
          </p:nvPr>
        </p:nvSpPr>
        <p:spPr>
          <a:xfrm>
            <a:off x="8762330"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54" name="Picture Placeholder 19"/>
          <p:cNvSpPr>
            <a:spLocks noGrp="1"/>
          </p:cNvSpPr>
          <p:nvPr>
            <p:ph type="pic" idx="54"/>
          </p:nvPr>
        </p:nvSpPr>
        <p:spPr>
          <a:xfrm>
            <a:off x="8742046" y="1774070"/>
            <a:ext cx="2878372" cy="1205634"/>
          </a:xfrm>
        </p:spPr>
      </p:sp>
      <p:sp>
        <p:nvSpPr>
          <p:cNvPr id="55" name="Text Placeholder 2"/>
          <p:cNvSpPr>
            <a:spLocks noGrp="1"/>
          </p:cNvSpPr>
          <p:nvPr>
            <p:ph type="body" sz="half" idx="55"/>
          </p:nvPr>
        </p:nvSpPr>
        <p:spPr>
          <a:xfrm>
            <a:off x="8762330" y="3711151"/>
            <a:ext cx="2861333" cy="266413"/>
          </a:xfrm>
        </p:spPr>
        <p:txBody>
          <a:bodyPr>
            <a:noAutofit/>
          </a:bodyPr>
          <a:lstStyle>
            <a:lvl1pPr marL="0" indent="0">
              <a:buNone/>
              <a:defRPr sz="1800"/>
            </a:lvl1pPr>
          </a:lstStyle>
          <a:p>
            <a:r>
              <a:rPr lang="en-US" dirty="0"/>
              <a:t>25/July/2016</a:t>
            </a:r>
          </a:p>
        </p:txBody>
      </p:sp>
      <p:sp>
        <p:nvSpPr>
          <p:cNvPr id="56" name="Text Placeholder 12"/>
          <p:cNvSpPr>
            <a:spLocks noGrp="1"/>
          </p:cNvSpPr>
          <p:nvPr>
            <p:ph type="body" sz="half" idx="56"/>
          </p:nvPr>
        </p:nvSpPr>
        <p:spPr>
          <a:xfrm>
            <a:off x="5021084"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57" name="Picture Placeholder 19"/>
          <p:cNvSpPr>
            <a:spLocks noGrp="1"/>
          </p:cNvSpPr>
          <p:nvPr>
            <p:ph type="pic" idx="57"/>
          </p:nvPr>
        </p:nvSpPr>
        <p:spPr>
          <a:xfrm>
            <a:off x="5000801" y="1774070"/>
            <a:ext cx="2878372" cy="1205634"/>
          </a:xfrm>
        </p:spPr>
      </p:sp>
      <p:sp>
        <p:nvSpPr>
          <p:cNvPr id="58" name="Text Placeholder 2"/>
          <p:cNvSpPr>
            <a:spLocks noGrp="1"/>
          </p:cNvSpPr>
          <p:nvPr>
            <p:ph type="body" sz="half" idx="58"/>
          </p:nvPr>
        </p:nvSpPr>
        <p:spPr>
          <a:xfrm>
            <a:off x="5021084" y="3711151"/>
            <a:ext cx="2861333" cy="266413"/>
          </a:xfrm>
        </p:spPr>
        <p:txBody>
          <a:bodyPr>
            <a:noAutofit/>
          </a:bodyPr>
          <a:lstStyle>
            <a:lvl1pPr marL="0" indent="0">
              <a:buNone/>
              <a:defRPr sz="1800"/>
            </a:lvl1pPr>
          </a:lstStyle>
          <a:p>
            <a:r>
              <a:rPr lang="en-US" dirty="0"/>
              <a:t>25/July/2016</a:t>
            </a:r>
          </a:p>
        </p:txBody>
      </p:sp>
    </p:spTree>
    <p:extLst>
      <p:ext uri="{BB962C8B-B14F-4D97-AF65-F5344CB8AC3E}">
        <p14:creationId xmlns:p14="http://schemas.microsoft.com/office/powerpoint/2010/main" val="83711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 New Employees 4">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4971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Cabri Style Sheet-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8" name="Title 70"/>
          <p:cNvSpPr>
            <a:spLocks noGrp="1"/>
          </p:cNvSpPr>
          <p:nvPr>
            <p:ph type="title"/>
          </p:nvPr>
        </p:nvSpPr>
        <p:spPr>
          <a:xfrm>
            <a:off x="1555750" y="274638"/>
            <a:ext cx="10026649" cy="1143000"/>
          </a:xfrm>
        </p:spPr>
        <p:txBody>
          <a:bodyPr>
            <a:normAutofit/>
          </a:bodyPr>
          <a:lstStyle>
            <a:lvl1pPr algn="l">
              <a:defRPr sz="36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142871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ulleted List 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Cabri Style Sheet-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13" name="Title 70"/>
          <p:cNvSpPr>
            <a:spLocks noGrp="1"/>
          </p:cNvSpPr>
          <p:nvPr>
            <p:ph type="title"/>
          </p:nvPr>
        </p:nvSpPr>
        <p:spPr>
          <a:xfrm>
            <a:off x="1555750" y="274638"/>
            <a:ext cx="10026649" cy="1143000"/>
          </a:xfrm>
        </p:spPr>
        <p:txBody>
          <a:bodyPr>
            <a:normAutofit/>
          </a:bodyPr>
          <a:lstStyle>
            <a:lvl1pPr algn="l">
              <a:defRPr sz="3600">
                <a:solidFill>
                  <a:schemeClr val="accent1"/>
                </a:solidFill>
              </a:defRPr>
            </a:lvl1pPr>
          </a:lstStyle>
          <a:p>
            <a:r>
              <a:rPr lang="en-US" dirty="0"/>
              <a:t>Click to edit Master title style</a:t>
            </a:r>
          </a:p>
        </p:txBody>
      </p:sp>
      <p:sp>
        <p:nvSpPr>
          <p:cNvPr id="14" name="Content Placeholder 9"/>
          <p:cNvSpPr>
            <a:spLocks noGrp="1"/>
          </p:cNvSpPr>
          <p:nvPr>
            <p:ph sz="quarter" idx="13"/>
          </p:nvPr>
        </p:nvSpPr>
        <p:spPr>
          <a:xfrm>
            <a:off x="1555752" y="1782764"/>
            <a:ext cx="10026649" cy="3952122"/>
          </a:xfrm>
        </p:spPr>
        <p:txBody>
          <a:bodyPr>
            <a:normAutofit/>
          </a:bodyPr>
          <a:lstStyle>
            <a:lvl1pPr>
              <a:buFont typeface="Arial"/>
              <a:buChar char="•"/>
              <a:defRPr sz="1400"/>
            </a:lvl1pPr>
            <a:lvl2pPr>
              <a:buFont typeface="Arial"/>
              <a:buChar char="•"/>
              <a:defRPr sz="1400"/>
            </a:lvl2pPr>
            <a:lvl3pPr>
              <a:buFont typeface="Arial"/>
              <a:buChar char="•"/>
              <a:defRPr sz="1400"/>
            </a:lvl3pPr>
            <a:lvl4pPr>
              <a:buFont typeface="Arial"/>
              <a:buChar char="•"/>
              <a:defRPr sz="1400"/>
            </a:lvl4pPr>
            <a:lvl5pPr>
              <a:buFont typeface="Arial"/>
              <a:buChar cha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21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with log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40000" cy="6885000"/>
          </a:xfrm>
          <a:prstGeom prst="rect">
            <a:avLst/>
          </a:prstGeom>
        </p:spPr>
      </p:pic>
      <p:sp>
        <p:nvSpPr>
          <p:cNvPr id="4" name="Date Placeholder 3"/>
          <p:cNvSpPr>
            <a:spLocks noGrp="1"/>
          </p:cNvSpPr>
          <p:nvPr>
            <p:ph type="dt" sz="half" idx="10"/>
          </p:nvPr>
        </p:nvSpPr>
        <p:spPr/>
        <p:txBody>
          <a:bodyPr/>
          <a:lstStyle>
            <a:lvl1pPr>
              <a:defRPr>
                <a:solidFill>
                  <a:schemeClr val="tx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13C76FC-7DA1-BE49-9DA8-1401EE593554}" type="slidenum">
              <a:rPr lang="en-US" smtClean="0"/>
              <a:pPr/>
              <a:t>‹#›</a:t>
            </a:fld>
            <a:endParaRPr lang="en-US"/>
          </a:p>
        </p:txBody>
      </p:sp>
      <p:sp>
        <p:nvSpPr>
          <p:cNvPr id="12" name="Title 1"/>
          <p:cNvSpPr>
            <a:spLocks noGrp="1"/>
          </p:cNvSpPr>
          <p:nvPr>
            <p:ph type="ctrTitle"/>
          </p:nvPr>
        </p:nvSpPr>
        <p:spPr>
          <a:xfrm>
            <a:off x="3712552" y="2979589"/>
            <a:ext cx="7565048" cy="456977"/>
          </a:xfrm>
        </p:spPr>
        <p:txBody>
          <a:bodyPr>
            <a:no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91891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without log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08" y="0"/>
            <a:ext cx="12234584" cy="6885000"/>
          </a:xfrm>
          <a:prstGeom prst="rect">
            <a:avLst/>
          </a:prstGeom>
        </p:spPr>
      </p:pic>
      <p:sp>
        <p:nvSpPr>
          <p:cNvPr id="4" name="Date Placeholder 3"/>
          <p:cNvSpPr>
            <a:spLocks noGrp="1"/>
          </p:cNvSpPr>
          <p:nvPr>
            <p:ph type="dt" sz="half" idx="10"/>
          </p:nvPr>
        </p:nvSpPr>
        <p:spPr/>
        <p:txBody>
          <a:bodyPr/>
          <a:lstStyle>
            <a:lvl1pPr>
              <a:defRPr>
                <a:solidFill>
                  <a:srgbClr val="444444"/>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444444"/>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444444"/>
                </a:solidFill>
              </a:defRPr>
            </a:lvl1pPr>
          </a:lstStyle>
          <a:p>
            <a:fld id="{F13C76FC-7DA1-BE49-9DA8-1401EE593554}" type="slidenum">
              <a:rPr lang="en-US" smtClean="0"/>
              <a:pPr/>
              <a:t>‹#›</a:t>
            </a:fld>
            <a:endParaRPr lang="en-US"/>
          </a:p>
        </p:txBody>
      </p:sp>
      <p:sp>
        <p:nvSpPr>
          <p:cNvPr id="12" name="Title 1"/>
          <p:cNvSpPr>
            <a:spLocks noGrp="1"/>
          </p:cNvSpPr>
          <p:nvPr>
            <p:ph type="ctrTitle"/>
          </p:nvPr>
        </p:nvSpPr>
        <p:spPr>
          <a:xfrm>
            <a:off x="3712552" y="2979589"/>
            <a:ext cx="7565048" cy="456977"/>
          </a:xfrm>
        </p:spPr>
        <p:txBody>
          <a:bodyPr>
            <a:no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46786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graph with caption ">
    <p:spTree>
      <p:nvGrpSpPr>
        <p:cNvPr id="1" name=""/>
        <p:cNvGrpSpPr/>
        <p:nvPr/>
      </p:nvGrpSpPr>
      <p:grpSpPr>
        <a:xfrm>
          <a:off x="0" y="0"/>
          <a:ext cx="0" cy="0"/>
          <a:chOff x="0" y="0"/>
          <a:chExt cx="0" cy="0"/>
        </a:xfrm>
      </p:grpSpPr>
      <p:pic>
        <p:nvPicPr>
          <p:cNvPr id="9" name="Picture 8" descr="Cabri style sheet-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82092" y="5598423"/>
            <a:ext cx="6163045" cy="342411"/>
          </a:xfrm>
        </p:spPr>
        <p:txBody>
          <a:bodyPr anchor="b">
            <a:noAutofit/>
          </a:bodyPr>
          <a:lstStyle>
            <a:lvl1pPr algn="l">
              <a:defRPr sz="2200" b="0">
                <a:solidFill>
                  <a:schemeClr val="accent2"/>
                </a:solidFill>
              </a:defRPr>
            </a:lvl1pPr>
          </a:lstStyle>
          <a:p>
            <a:r>
              <a:rPr lang="en-US" dirty="0"/>
              <a:t>Click to edit Master title style</a:t>
            </a:r>
          </a:p>
        </p:txBody>
      </p:sp>
      <p:sp>
        <p:nvSpPr>
          <p:cNvPr id="3" name="Picture Placeholder 2"/>
          <p:cNvSpPr>
            <a:spLocks noGrp="1"/>
          </p:cNvSpPr>
          <p:nvPr>
            <p:ph type="pic" idx="1"/>
          </p:nvPr>
        </p:nvSpPr>
        <p:spPr>
          <a:xfrm>
            <a:off x="882092" y="489082"/>
            <a:ext cx="10578501" cy="5010926"/>
          </a:xfrm>
          <a:ln>
            <a:noFill/>
          </a:ln>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82092" y="5940834"/>
            <a:ext cx="6163045" cy="281469"/>
          </a:xfrm>
        </p:spPr>
        <p:txBody>
          <a:bodyPr>
            <a:noAutofit/>
          </a:bodyPr>
          <a:lstStyle>
            <a:lvl1pPr marL="0" indent="0">
              <a:buNone/>
              <a:defRPr sz="1800" i="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rgbClr val="444444"/>
                </a:solidFill>
              </a:defRPr>
            </a:lvl1pPr>
          </a:lstStyle>
          <a:p>
            <a:endParaRPr lang="en-US" dirty="0"/>
          </a:p>
        </p:txBody>
      </p:sp>
      <p:sp>
        <p:nvSpPr>
          <p:cNvPr id="6" name="Footer Placeholder 5"/>
          <p:cNvSpPr>
            <a:spLocks noGrp="1"/>
          </p:cNvSpPr>
          <p:nvPr>
            <p:ph type="ftr" sz="quarter" idx="11"/>
          </p:nvPr>
        </p:nvSpPr>
        <p:spPr/>
        <p:txBody>
          <a:bodyPr/>
          <a:lstStyle>
            <a:lvl1pPr>
              <a:defRPr>
                <a:solidFill>
                  <a:srgbClr val="444444"/>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444444"/>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116730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Pictur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Picture Placeholder 2"/>
          <p:cNvSpPr>
            <a:spLocks noGrp="1"/>
          </p:cNvSpPr>
          <p:nvPr>
            <p:ph type="pic" idx="1"/>
          </p:nvPr>
        </p:nvSpPr>
        <p:spPr>
          <a:xfrm>
            <a:off x="997889" y="1690102"/>
            <a:ext cx="10629020" cy="4728464"/>
          </a:xfrm>
          <a:ln>
            <a:noFill/>
          </a:ln>
        </p:spPr>
        <p:txBody>
          <a:bodyPr>
            <a:normAutofit/>
          </a:bodyPr>
          <a:lstStyle>
            <a:lvl1pPr marL="0" indent="0">
              <a:buNone/>
              <a:defRPr sz="18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0" name="Title 70"/>
          <p:cNvSpPr>
            <a:spLocks noGrp="1"/>
          </p:cNvSpPr>
          <p:nvPr>
            <p:ph type="title"/>
          </p:nvPr>
        </p:nvSpPr>
        <p:spPr>
          <a:xfrm>
            <a:off x="997889" y="376700"/>
            <a:ext cx="10629020" cy="1143000"/>
          </a:xfrm>
        </p:spPr>
        <p:txBody>
          <a:bodyPr>
            <a:normAutofit/>
          </a:bodyPr>
          <a:lstStyle>
            <a:lvl1pPr algn="l">
              <a:defRPr sz="32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83069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ragraph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997889" y="1782764"/>
            <a:ext cx="10584512" cy="3952122"/>
          </a:xfrm>
        </p:spPr>
        <p:txBody>
          <a:bodyPr>
            <a:normAutofit/>
          </a:bodyPr>
          <a:lstStyle>
            <a:lvl1pPr marL="0" indent="0">
              <a:buFont typeface="Arial"/>
              <a:buNone/>
              <a:defRPr sz="1800">
                <a:solidFill>
                  <a:srgbClr val="444444"/>
                </a:solidFill>
              </a:defRPr>
            </a:lvl1pPr>
            <a:lvl2pPr marL="457200" indent="0">
              <a:buFont typeface="Arial"/>
              <a:buNone/>
              <a:defRPr sz="1800"/>
            </a:lvl2pPr>
            <a:lvl3pPr marL="914400" indent="0">
              <a:buFont typeface="Arial"/>
              <a:buNone/>
              <a:defRPr sz="1800"/>
            </a:lvl3pPr>
            <a:lvl4pPr marL="1371600" indent="0">
              <a:buFont typeface="Arial"/>
              <a:buNone/>
              <a:defRPr sz="1800"/>
            </a:lvl4pPr>
            <a:lvl5pPr marL="1828800" indent="0">
              <a:buFont typeface="Arial"/>
              <a:buNone/>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165206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ragraph/Sub heading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997889" y="1787510"/>
            <a:ext cx="10584512" cy="3821936"/>
          </a:xfrm>
        </p:spPr>
        <p:txBody>
          <a:bodyPr>
            <a:normAutofit/>
          </a:bodyPr>
          <a:lstStyle>
            <a:lvl1pPr marL="0" indent="0">
              <a:buFont typeface="Arial"/>
              <a:buNone/>
              <a:defRPr sz="1800">
                <a:solidFill>
                  <a:srgbClr val="444444"/>
                </a:solidFill>
              </a:defRPr>
            </a:lvl1pPr>
            <a:lvl2pPr marL="457200" indent="0">
              <a:buFont typeface="Arial"/>
              <a:buNone/>
              <a:defRPr sz="1800"/>
            </a:lvl2pPr>
            <a:lvl3pPr marL="914400" indent="0">
              <a:buFont typeface="Arial"/>
              <a:buNone/>
              <a:defRPr sz="1800"/>
            </a:lvl3pPr>
            <a:lvl4pPr marL="1371600" indent="0">
              <a:buFont typeface="Arial"/>
              <a:buNone/>
              <a:defRPr sz="1800"/>
            </a:lvl4pPr>
            <a:lvl5pPr marL="1828800" indent="0">
              <a:buFont typeface="Arial"/>
              <a:buNone/>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10" name="Subtitle 2"/>
          <p:cNvSpPr>
            <a:spLocks noGrp="1"/>
          </p:cNvSpPr>
          <p:nvPr>
            <p:ph type="subTitle" idx="1"/>
          </p:nvPr>
        </p:nvSpPr>
        <p:spPr>
          <a:xfrm>
            <a:off x="997889" y="1235038"/>
            <a:ext cx="6650648" cy="544632"/>
          </a:xfrm>
        </p:spPr>
        <p:txBody>
          <a:bodyPr>
            <a:normAutofit/>
          </a:bodyPr>
          <a:lstStyle>
            <a:lvl1pPr marL="0" indent="0" algn="l">
              <a:buNone/>
              <a:defRPr sz="22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2059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 and bullet lis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6013237" y="1782764"/>
            <a:ext cx="5569164" cy="3952122"/>
          </a:xfrm>
        </p:spPr>
        <p:txBody>
          <a:bodyPr>
            <a:normAutofit/>
          </a:bodyPr>
          <a:lstStyle>
            <a:lvl1pPr marL="285750" indent="-285750">
              <a:buFont typeface="Arial"/>
              <a:buChar char="•"/>
              <a:defRPr sz="1600">
                <a:solidFill>
                  <a:srgbClr val="444444"/>
                </a:solidFill>
              </a:defRPr>
            </a:lvl1pPr>
            <a:lvl2pPr marL="742950" indent="-285750">
              <a:buFont typeface="Arial"/>
              <a:buChar char="•"/>
              <a:defRPr sz="1600"/>
            </a:lvl2pPr>
            <a:lvl3pPr marL="1200150" indent="-285750">
              <a:buFont typeface="Arial"/>
              <a:buChar char="•"/>
              <a:defRPr sz="1600"/>
            </a:lvl3pPr>
            <a:lvl4pPr marL="1657350" indent="-285750">
              <a:buFont typeface="Arial"/>
              <a:buChar char="•"/>
              <a:defRPr sz="1600"/>
            </a:lvl4pPr>
            <a:lvl5pPr marL="2114550" indent="-285750">
              <a:buFont typeface="Arial"/>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5" name="Picture Placeholder 4"/>
          <p:cNvSpPr>
            <a:spLocks noGrp="1"/>
          </p:cNvSpPr>
          <p:nvPr>
            <p:ph type="pic" sz="quarter" idx="14"/>
          </p:nvPr>
        </p:nvSpPr>
        <p:spPr>
          <a:xfrm>
            <a:off x="996951" y="1782764"/>
            <a:ext cx="4516967" cy="3952874"/>
          </a:xfrm>
        </p:spPr>
        <p:txBody>
          <a:bodyPr/>
          <a:lstStyle/>
          <a:p>
            <a:endParaRPr lang="en-US"/>
          </a:p>
        </p:txBody>
      </p:sp>
    </p:spTree>
    <p:extLst>
      <p:ext uri="{BB962C8B-B14F-4D97-AF65-F5344CB8AC3E}">
        <p14:creationId xmlns:p14="http://schemas.microsoft.com/office/powerpoint/2010/main" val="3445126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14" name="Content Placeholder 9"/>
          <p:cNvSpPr>
            <a:spLocks noGrp="1"/>
          </p:cNvSpPr>
          <p:nvPr>
            <p:ph sz="quarter" idx="13"/>
          </p:nvPr>
        </p:nvSpPr>
        <p:spPr>
          <a:xfrm>
            <a:off x="997889" y="1782764"/>
            <a:ext cx="10584512" cy="3952122"/>
          </a:xfrm>
        </p:spPr>
        <p:txBody>
          <a:bodyPr>
            <a:normAutofit/>
          </a:bodyPr>
          <a:lstStyle>
            <a:lvl1pPr>
              <a:buFont typeface="Arial"/>
              <a:buChar char="•"/>
              <a:defRPr sz="1800"/>
            </a:lvl1pPr>
            <a:lvl2pPr>
              <a:buFont typeface="Arial"/>
              <a:buChar char="•"/>
              <a:defRPr sz="1800"/>
            </a:lvl2pPr>
            <a:lvl3pPr>
              <a:buFont typeface="Arial"/>
              <a:buChar char="•"/>
              <a:defRPr sz="1800"/>
            </a:lvl3pPr>
            <a:lvl4pPr>
              <a:buFont typeface="Arial"/>
              <a:buChar char="•"/>
              <a:defRPr sz="1800"/>
            </a:lvl4pPr>
            <a:lvl5pP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1420071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4175561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457200" rtl="0" eaLnBrk="1" latinLnBrk="0" hangingPunct="1">
        <a:spcBef>
          <a:spcPct val="0"/>
        </a:spcBef>
        <a:buNone/>
        <a:defRPr sz="3200" kern="1200">
          <a:solidFill>
            <a:srgbClr val="006383"/>
          </a:solidFill>
          <a:latin typeface="+mj-lt"/>
          <a:ea typeface="+mj-ea"/>
          <a:cs typeface="+mj-cs"/>
        </a:defRPr>
      </a:lvl1pPr>
    </p:titleStyle>
    <p:bodyStyle>
      <a:lvl1pPr marL="285750" indent="-285750" algn="l" defTabSz="457200" rtl="0" eaLnBrk="1" latinLnBrk="0" hangingPunct="1">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200150" indent="-28575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57350" indent="-28575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114550" indent="-28575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0237" y="2321673"/>
            <a:ext cx="7905363" cy="1677833"/>
          </a:xfrm>
        </p:spPr>
        <p:txBody>
          <a:bodyPr/>
          <a:lstStyle/>
          <a:p>
            <a:r>
              <a:rPr lang="en-ZA" dirty="0"/>
              <a:t>Sources de </a:t>
            </a:r>
            <a:r>
              <a:rPr lang="en-ZA" dirty="0" err="1"/>
              <a:t>financement</a:t>
            </a:r>
            <a:r>
              <a:rPr lang="en-ZA" dirty="0"/>
              <a:t> pour les programmes de vaccination </a:t>
            </a:r>
            <a:r>
              <a:rPr lang="en-ZA" dirty="0" err="1"/>
              <a:t>contre</a:t>
            </a:r>
            <a:r>
              <a:rPr lang="en-ZA" dirty="0"/>
              <a:t> la COVID-19</a:t>
            </a:r>
            <a:r>
              <a:rPr lang="fr-FR" sz="1800" b="0" i="0" u="none" strike="noStrike" baseline="0" dirty="0">
                <a:solidFill>
                  <a:srgbClr val="000000"/>
                </a:solidFill>
                <a:latin typeface="Calibri Light" panose="020F0302020204030204" pitchFamily="34" charset="0"/>
              </a:rPr>
              <a:t> </a:t>
            </a:r>
            <a:endParaRPr lang="en-ZA" dirty="0"/>
          </a:p>
        </p:txBody>
      </p:sp>
      <p:sp>
        <p:nvSpPr>
          <p:cNvPr id="3" name="Subtitle 2"/>
          <p:cNvSpPr>
            <a:spLocks noGrp="1"/>
          </p:cNvSpPr>
          <p:nvPr>
            <p:ph type="subTitle" idx="1"/>
          </p:nvPr>
        </p:nvSpPr>
        <p:spPr>
          <a:xfrm>
            <a:off x="4241302" y="4059519"/>
            <a:ext cx="5914969" cy="1319128"/>
          </a:xfrm>
        </p:spPr>
        <p:txBody>
          <a:bodyPr>
            <a:normAutofit/>
          </a:bodyPr>
          <a:lstStyle/>
          <a:p>
            <a:r>
              <a:rPr lang="en-US" sz="2400" dirty="0"/>
              <a:t>13 </a:t>
            </a:r>
            <a:r>
              <a:rPr lang="en-US" sz="2400" dirty="0" err="1"/>
              <a:t>avril</a:t>
            </a:r>
            <a:r>
              <a:rPr lang="en-US" sz="2400" dirty="0"/>
              <a:t> 2021</a:t>
            </a:r>
          </a:p>
        </p:txBody>
      </p:sp>
    </p:spTree>
    <p:extLst>
      <p:ext uri="{BB962C8B-B14F-4D97-AF65-F5344CB8AC3E}">
        <p14:creationId xmlns:p14="http://schemas.microsoft.com/office/powerpoint/2010/main" val="389625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C67908-0A6B-4636-BF87-C5E5063AF8E7}"/>
              </a:ext>
            </a:extLst>
          </p:cNvPr>
          <p:cNvSpPr>
            <a:spLocks noGrp="1"/>
          </p:cNvSpPr>
          <p:nvPr>
            <p:ph type="title"/>
          </p:nvPr>
        </p:nvSpPr>
        <p:spPr/>
        <p:txBody>
          <a:bodyPr/>
          <a:lstStyle/>
          <a:p>
            <a:pPr algn="r"/>
            <a:r>
              <a:rPr lang="en-ZA" dirty="0"/>
              <a:t>Sources de </a:t>
            </a:r>
            <a:r>
              <a:rPr lang="en-ZA" dirty="0" err="1"/>
              <a:t>financement</a:t>
            </a:r>
            <a:r>
              <a:rPr lang="en-ZA" dirty="0"/>
              <a:t> des </a:t>
            </a:r>
            <a:r>
              <a:rPr lang="en-ZA" dirty="0" err="1"/>
              <a:t>vaccins</a:t>
            </a:r>
            <a:endParaRPr lang="en-ZA" dirty="0"/>
          </a:p>
        </p:txBody>
      </p:sp>
      <p:pic>
        <p:nvPicPr>
          <p:cNvPr id="4" name="Picture 3">
            <a:extLst>
              <a:ext uri="{FF2B5EF4-FFF2-40B4-BE49-F238E27FC236}">
                <a16:creationId xmlns:a16="http://schemas.microsoft.com/office/drawing/2014/main" id="{BC7D1DB4-DC56-409F-BCFB-348EB0106F16}"/>
              </a:ext>
            </a:extLst>
          </p:cNvPr>
          <p:cNvPicPr>
            <a:picLocks noChangeAspect="1"/>
          </p:cNvPicPr>
          <p:nvPr/>
        </p:nvPicPr>
        <p:blipFill>
          <a:blip r:embed="rId3"/>
          <a:stretch>
            <a:fillRect/>
          </a:stretch>
        </p:blipFill>
        <p:spPr>
          <a:xfrm>
            <a:off x="439752" y="1694081"/>
            <a:ext cx="11112055" cy="4787219"/>
          </a:xfrm>
          <a:prstGeom prst="rect">
            <a:avLst/>
          </a:prstGeom>
        </p:spPr>
      </p:pic>
    </p:spTree>
    <p:extLst>
      <p:ext uri="{BB962C8B-B14F-4D97-AF65-F5344CB8AC3E}">
        <p14:creationId xmlns:p14="http://schemas.microsoft.com/office/powerpoint/2010/main" val="252982949"/>
      </p:ext>
    </p:extLst>
  </p:cSld>
  <p:clrMapOvr>
    <a:masterClrMapping/>
  </p:clrMapOvr>
</p:sld>
</file>

<file path=ppt/theme/theme1.xml><?xml version="1.0" encoding="utf-8"?>
<a:theme xmlns:a="http://schemas.openxmlformats.org/drawingml/2006/main" name="Cabri - English">
  <a:themeElements>
    <a:clrScheme name="Custom 2">
      <a:dk1>
        <a:srgbClr val="444444"/>
      </a:dk1>
      <a:lt1>
        <a:srgbClr val="FFFFFF"/>
      </a:lt1>
      <a:dk2>
        <a:srgbClr val="FFFFFF"/>
      </a:dk2>
      <a:lt2>
        <a:srgbClr val="FFFFFF"/>
      </a:lt2>
      <a:accent1>
        <a:srgbClr val="006383"/>
      </a:accent1>
      <a:accent2>
        <a:srgbClr val="848A3A"/>
      </a:accent2>
      <a:accent3>
        <a:srgbClr val="AFB77C"/>
      </a:accent3>
      <a:accent4>
        <a:srgbClr val="5DADC4"/>
      </a:accent4>
      <a:accent5>
        <a:srgbClr val="CCCCCC"/>
      </a:accent5>
      <a:accent6>
        <a:srgbClr val="444444"/>
      </a:accent6>
      <a:hlink>
        <a:srgbClr val="999933"/>
      </a:hlink>
      <a:folHlink>
        <a:srgbClr val="00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34E5DE-4F2A-4984-9340-C568D15535D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65F95F3-00CB-482B-A49D-D76AAC78F66F}">
  <ds:schemaRefs>
    <ds:schemaRef ds:uri="http://schemas.microsoft.com/sharepoint/v3/contenttype/forms"/>
  </ds:schemaRefs>
</ds:datastoreItem>
</file>

<file path=customXml/itemProps3.xml><?xml version="1.0" encoding="utf-8"?>
<ds:datastoreItem xmlns:ds="http://schemas.openxmlformats.org/officeDocument/2006/customXml" ds:itemID="{DA82FDF1-146D-44EC-817E-C054D1FE4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123</Words>
  <Application>Microsoft Office PowerPoint</Application>
  <PresentationFormat>Widescreen</PresentationFormat>
  <Paragraphs>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Cabri - English</vt:lpstr>
      <vt:lpstr>Sources de financement pour les programmes de vaccination contre la COVID-19 </vt:lpstr>
      <vt:lpstr>Sources de financement des vaccins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de financement pour les programmes de vaccination contre la COVID-19 </dc:title>
  <dc:creator>Danielle Serebro</dc:creator>
  <cp:lastModifiedBy>Danielle Serebro</cp:lastModifiedBy>
  <cp:revision>2</cp:revision>
  <dcterms:created xsi:type="dcterms:W3CDTF">2021-04-11T15:13:13Z</dcterms:created>
  <dcterms:modified xsi:type="dcterms:W3CDTF">2021-04-12T12:52:19Z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ies>
</file>