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91" r:id="rId5"/>
  </p:sldMasterIdLst>
  <p:notesMasterIdLst>
    <p:notesMasterId r:id="rId14"/>
  </p:notesMasterIdLst>
  <p:handoutMasterIdLst>
    <p:handoutMasterId r:id="rId15"/>
  </p:handoutMasterIdLst>
  <p:sldIdLst>
    <p:sldId id="256" r:id="rId6"/>
    <p:sldId id="532" r:id="rId7"/>
    <p:sldId id="597" r:id="rId8"/>
    <p:sldId id="606" r:id="rId9"/>
    <p:sldId id="601" r:id="rId10"/>
    <p:sldId id="602" r:id="rId11"/>
    <p:sldId id="603" r:id="rId12"/>
    <p:sldId id="605"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 Amankwah-Poku" initials="AA" lastIdx="2" clrIdx="0">
    <p:extLst>
      <p:ext uri="{19B8F6BF-5375-455C-9EA6-DF929625EA0E}">
        <p15:presenceInfo xmlns:p15="http://schemas.microsoft.com/office/powerpoint/2012/main" userId="S-1-5-21-3113854750-3521193006-921674475-41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81D5FF"/>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8" autoAdjust="0"/>
    <p:restoredTop sz="83256" autoAdjust="0"/>
  </p:normalViewPr>
  <p:slideViewPr>
    <p:cSldViewPr snapToGrid="0">
      <p:cViewPr varScale="1">
        <p:scale>
          <a:sx n="58" d="100"/>
          <a:sy n="58" d="100"/>
        </p:scale>
        <p:origin x="96" y="1122"/>
      </p:cViewPr>
      <p:guideLst>
        <p:guide orient="horz" pos="2160"/>
        <p:guide pos="3840"/>
      </p:guideLst>
    </p:cSldViewPr>
  </p:slideViewPr>
  <p:notesTextViewPr>
    <p:cViewPr>
      <p:scale>
        <a:sx n="75" d="100"/>
        <a:sy n="75" d="100"/>
      </p:scale>
      <p:origin x="0" y="0"/>
    </p:cViewPr>
  </p:notesTextViewPr>
  <p:sorterViewPr>
    <p:cViewPr>
      <p:scale>
        <a:sx n="66" d="100"/>
        <a:sy n="66" d="100"/>
      </p:scale>
      <p:origin x="0" y="0"/>
    </p:cViewPr>
  </p:sorterViewPr>
  <p:notesViewPr>
    <p:cSldViewPr snapToGrid="0">
      <p:cViewPr varScale="1">
        <p:scale>
          <a:sx n="128" d="100"/>
          <a:sy n="128" d="100"/>
        </p:scale>
        <p:origin x="270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57" tIns="46579" rIns="93157" bIns="46579" rtlCol="0"/>
          <a:lstStyle>
            <a:lvl1pPr algn="l">
              <a:defRPr sz="1200"/>
            </a:lvl1pPr>
          </a:lstStyle>
          <a:p>
            <a:endParaRPr lang="en-US" dirty="0"/>
          </a:p>
        </p:txBody>
      </p:sp>
      <p:sp>
        <p:nvSpPr>
          <p:cNvPr id="3" name="Date Placeholder 2"/>
          <p:cNvSpPr>
            <a:spLocks noGrp="1"/>
          </p:cNvSpPr>
          <p:nvPr>
            <p:ph type="dt" sz="quarter" idx="1"/>
          </p:nvPr>
        </p:nvSpPr>
        <p:spPr>
          <a:xfrm>
            <a:off x="3970940" y="2"/>
            <a:ext cx="3037840" cy="466434"/>
          </a:xfrm>
          <a:prstGeom prst="rect">
            <a:avLst/>
          </a:prstGeom>
        </p:spPr>
        <p:txBody>
          <a:bodyPr vert="horz" lIns="93157" tIns="46579" rIns="93157" bIns="46579" rtlCol="0"/>
          <a:lstStyle>
            <a:lvl1pPr algn="r">
              <a:defRPr sz="1200"/>
            </a:lvl1pPr>
          </a:lstStyle>
          <a:p>
            <a:fld id="{B883762C-B3F8-2A4E-87D9-A72F30A34742}" type="datetimeFigureOut">
              <a:rPr lang="en-US" smtClean="0"/>
              <a:t>4/11/2021</a:t>
            </a:fld>
            <a:endParaRPr lang="en-US" dirty="0"/>
          </a:p>
        </p:txBody>
      </p:sp>
      <p:sp>
        <p:nvSpPr>
          <p:cNvPr id="4" name="Footer Placeholder 3"/>
          <p:cNvSpPr>
            <a:spLocks noGrp="1"/>
          </p:cNvSpPr>
          <p:nvPr>
            <p:ph type="ftr" sz="quarter" idx="2"/>
          </p:nvPr>
        </p:nvSpPr>
        <p:spPr>
          <a:xfrm>
            <a:off x="0" y="8829969"/>
            <a:ext cx="3037840" cy="466433"/>
          </a:xfrm>
          <a:prstGeom prst="rect">
            <a:avLst/>
          </a:prstGeom>
        </p:spPr>
        <p:txBody>
          <a:bodyPr vert="horz" lIns="93157" tIns="46579" rIns="93157" bIns="4657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0" y="8829969"/>
            <a:ext cx="3037840" cy="466433"/>
          </a:xfrm>
          <a:prstGeom prst="rect">
            <a:avLst/>
          </a:prstGeom>
        </p:spPr>
        <p:txBody>
          <a:bodyPr vert="horz" lIns="93157" tIns="46579" rIns="93157" bIns="46579" rtlCol="0" anchor="b"/>
          <a:lstStyle>
            <a:lvl1pPr algn="r">
              <a:defRPr sz="1200"/>
            </a:lvl1pPr>
          </a:lstStyle>
          <a:p>
            <a:fld id="{7DC45CA3-B4F1-E240-B540-F5B74D2BC160}" type="slidenum">
              <a:rPr lang="en-US" smtClean="0"/>
              <a:t>‹#›</a:t>
            </a:fld>
            <a:endParaRPr lang="en-US" dirty="0"/>
          </a:p>
        </p:txBody>
      </p:sp>
    </p:spTree>
    <p:extLst>
      <p:ext uri="{BB962C8B-B14F-4D97-AF65-F5344CB8AC3E}">
        <p14:creationId xmlns:p14="http://schemas.microsoft.com/office/powerpoint/2010/main" val="1485077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57" tIns="46579" rIns="93157" bIns="46579" rtlCol="0"/>
          <a:lstStyle>
            <a:lvl1pPr algn="l">
              <a:defRPr sz="1200"/>
            </a:lvl1pPr>
          </a:lstStyle>
          <a:p>
            <a:endParaRPr lang="en-GB" dirty="0"/>
          </a:p>
        </p:txBody>
      </p:sp>
      <p:sp>
        <p:nvSpPr>
          <p:cNvPr id="3" name="Date Placeholder 2"/>
          <p:cNvSpPr>
            <a:spLocks noGrp="1"/>
          </p:cNvSpPr>
          <p:nvPr>
            <p:ph type="dt" idx="1"/>
          </p:nvPr>
        </p:nvSpPr>
        <p:spPr>
          <a:xfrm>
            <a:off x="3970940" y="2"/>
            <a:ext cx="3037840" cy="466434"/>
          </a:xfrm>
          <a:prstGeom prst="rect">
            <a:avLst/>
          </a:prstGeom>
        </p:spPr>
        <p:txBody>
          <a:bodyPr vert="horz" lIns="93157" tIns="46579" rIns="93157" bIns="46579" rtlCol="0"/>
          <a:lstStyle>
            <a:lvl1pPr algn="r">
              <a:defRPr sz="1200"/>
            </a:lvl1pPr>
          </a:lstStyle>
          <a:p>
            <a:fld id="{FCA2656F-FDD2-458F-AE05-7927091C9D1A}" type="datetimeFigureOut">
              <a:rPr lang="en-GB" smtClean="0"/>
              <a:t>11/04/2021</a:t>
            </a:fld>
            <a:endParaRPr lang="en-GB"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57" tIns="46579" rIns="93157" bIns="46579" rtlCol="0" anchor="ctr"/>
          <a:lstStyle/>
          <a:p>
            <a:endParaRPr lang="en-GB"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57" tIns="46579" rIns="93157" bIns="4657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9"/>
            <a:ext cx="3037840" cy="466433"/>
          </a:xfrm>
          <a:prstGeom prst="rect">
            <a:avLst/>
          </a:prstGeom>
        </p:spPr>
        <p:txBody>
          <a:bodyPr vert="horz" lIns="93157" tIns="46579" rIns="93157" bIns="4657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70940" y="8829969"/>
            <a:ext cx="3037840" cy="466433"/>
          </a:xfrm>
          <a:prstGeom prst="rect">
            <a:avLst/>
          </a:prstGeom>
        </p:spPr>
        <p:txBody>
          <a:bodyPr vert="horz" lIns="93157" tIns="46579" rIns="93157" bIns="46579" rtlCol="0" anchor="b"/>
          <a:lstStyle>
            <a:lvl1pPr algn="r">
              <a:defRPr sz="1200"/>
            </a:lvl1pPr>
          </a:lstStyle>
          <a:p>
            <a:fld id="{34995251-B3BB-4B3D-BAAD-DAC791AE2A61}" type="slidenum">
              <a:rPr lang="en-GB" smtClean="0"/>
              <a:t>‹#›</a:t>
            </a:fld>
            <a:endParaRPr lang="en-GB" dirty="0"/>
          </a:p>
        </p:txBody>
      </p:sp>
    </p:spTree>
    <p:extLst>
      <p:ext uri="{BB962C8B-B14F-4D97-AF65-F5344CB8AC3E}">
        <p14:creationId xmlns:p14="http://schemas.microsoft.com/office/powerpoint/2010/main" val="3220979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995251-B3BB-4B3D-BAAD-DAC791AE2A61}" type="slidenum">
              <a:rPr lang="en-GB" smtClean="0"/>
              <a:t>1</a:t>
            </a:fld>
            <a:endParaRPr lang="en-GB" dirty="0"/>
          </a:p>
        </p:txBody>
      </p:sp>
    </p:spTree>
    <p:extLst>
      <p:ext uri="{BB962C8B-B14F-4D97-AF65-F5344CB8AC3E}">
        <p14:creationId xmlns:p14="http://schemas.microsoft.com/office/powerpoint/2010/main" val="3697887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14207">
              <a:defRPr/>
            </a:pPr>
            <a:r>
              <a:rPr lang="en-US" dirty="0"/>
              <a:t>Engage CDs implementing Government’s Priority Programmes</a:t>
            </a:r>
          </a:p>
          <a:p>
            <a:endParaRPr lang="en-GB" dirty="0"/>
          </a:p>
        </p:txBody>
      </p:sp>
      <p:sp>
        <p:nvSpPr>
          <p:cNvPr id="4" name="Slide Number Placeholder 3"/>
          <p:cNvSpPr>
            <a:spLocks noGrp="1"/>
          </p:cNvSpPr>
          <p:nvPr>
            <p:ph type="sldNum" sz="quarter" idx="10"/>
          </p:nvPr>
        </p:nvSpPr>
        <p:spPr/>
        <p:txBody>
          <a:bodyPr/>
          <a:lstStyle/>
          <a:p>
            <a:fld id="{10349B15-BEFD-49AF-9948-49887BFCDA25}" type="slidenum">
              <a:rPr lang="en-US" smtClean="0"/>
              <a:t>2</a:t>
            </a:fld>
            <a:endParaRPr lang="en-US" dirty="0"/>
          </a:p>
        </p:txBody>
      </p:sp>
    </p:spTree>
    <p:extLst>
      <p:ext uri="{BB962C8B-B14F-4D97-AF65-F5344CB8AC3E}">
        <p14:creationId xmlns:p14="http://schemas.microsoft.com/office/powerpoint/2010/main" val="855877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14207">
              <a:defRPr/>
            </a:pPr>
            <a:r>
              <a:rPr lang="en-US" dirty="0"/>
              <a:t>Engage CDs implementing Government’s Priority Programmes</a:t>
            </a:r>
          </a:p>
          <a:p>
            <a:endParaRPr lang="en-GB" dirty="0"/>
          </a:p>
        </p:txBody>
      </p:sp>
      <p:sp>
        <p:nvSpPr>
          <p:cNvPr id="4" name="Slide Number Placeholder 3"/>
          <p:cNvSpPr>
            <a:spLocks noGrp="1"/>
          </p:cNvSpPr>
          <p:nvPr>
            <p:ph type="sldNum" sz="quarter" idx="10"/>
          </p:nvPr>
        </p:nvSpPr>
        <p:spPr/>
        <p:txBody>
          <a:bodyPr/>
          <a:lstStyle/>
          <a:p>
            <a:fld id="{10349B15-BEFD-49AF-9948-49887BFCDA25}" type="slidenum">
              <a:rPr lang="en-US" smtClean="0"/>
              <a:t>3</a:t>
            </a:fld>
            <a:endParaRPr lang="en-US" dirty="0"/>
          </a:p>
        </p:txBody>
      </p:sp>
    </p:spTree>
    <p:extLst>
      <p:ext uri="{BB962C8B-B14F-4D97-AF65-F5344CB8AC3E}">
        <p14:creationId xmlns:p14="http://schemas.microsoft.com/office/powerpoint/2010/main" val="3947988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14207">
              <a:defRPr/>
            </a:pPr>
            <a:r>
              <a:rPr lang="en-US" dirty="0"/>
              <a:t>Engage CDs implementing Government’s Priority Programmes</a:t>
            </a:r>
          </a:p>
          <a:p>
            <a:endParaRPr lang="en-GB" dirty="0"/>
          </a:p>
        </p:txBody>
      </p:sp>
      <p:sp>
        <p:nvSpPr>
          <p:cNvPr id="4" name="Slide Number Placeholder 3"/>
          <p:cNvSpPr>
            <a:spLocks noGrp="1"/>
          </p:cNvSpPr>
          <p:nvPr>
            <p:ph type="sldNum" sz="quarter" idx="10"/>
          </p:nvPr>
        </p:nvSpPr>
        <p:spPr/>
        <p:txBody>
          <a:bodyPr/>
          <a:lstStyle/>
          <a:p>
            <a:fld id="{10349B15-BEFD-49AF-9948-49887BFCDA25}" type="slidenum">
              <a:rPr lang="en-US" smtClean="0"/>
              <a:t>4</a:t>
            </a:fld>
            <a:endParaRPr lang="en-US" dirty="0"/>
          </a:p>
        </p:txBody>
      </p:sp>
    </p:spTree>
    <p:extLst>
      <p:ext uri="{BB962C8B-B14F-4D97-AF65-F5344CB8AC3E}">
        <p14:creationId xmlns:p14="http://schemas.microsoft.com/office/powerpoint/2010/main" val="1625595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14207">
              <a:defRPr/>
            </a:pPr>
            <a:r>
              <a:rPr lang="en-US" dirty="0"/>
              <a:t>Engage CDs implementing Government’s Priority Programmes</a:t>
            </a:r>
          </a:p>
          <a:p>
            <a:endParaRPr lang="en-GB" dirty="0"/>
          </a:p>
        </p:txBody>
      </p:sp>
      <p:sp>
        <p:nvSpPr>
          <p:cNvPr id="4" name="Slide Number Placeholder 3"/>
          <p:cNvSpPr>
            <a:spLocks noGrp="1"/>
          </p:cNvSpPr>
          <p:nvPr>
            <p:ph type="sldNum" sz="quarter" idx="10"/>
          </p:nvPr>
        </p:nvSpPr>
        <p:spPr/>
        <p:txBody>
          <a:bodyPr/>
          <a:lstStyle/>
          <a:p>
            <a:fld id="{10349B15-BEFD-49AF-9948-49887BFCDA25}" type="slidenum">
              <a:rPr lang="en-US" smtClean="0"/>
              <a:t>5</a:t>
            </a:fld>
            <a:endParaRPr lang="en-US" dirty="0"/>
          </a:p>
        </p:txBody>
      </p:sp>
    </p:spTree>
    <p:extLst>
      <p:ext uri="{BB962C8B-B14F-4D97-AF65-F5344CB8AC3E}">
        <p14:creationId xmlns:p14="http://schemas.microsoft.com/office/powerpoint/2010/main" val="1952009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14207">
              <a:defRPr/>
            </a:pPr>
            <a:r>
              <a:rPr lang="en-US" dirty="0"/>
              <a:t>Engage CDs implementing Government’s Priority Programmes</a:t>
            </a:r>
          </a:p>
          <a:p>
            <a:endParaRPr lang="en-GB" dirty="0"/>
          </a:p>
        </p:txBody>
      </p:sp>
      <p:sp>
        <p:nvSpPr>
          <p:cNvPr id="4" name="Slide Number Placeholder 3"/>
          <p:cNvSpPr>
            <a:spLocks noGrp="1"/>
          </p:cNvSpPr>
          <p:nvPr>
            <p:ph type="sldNum" sz="quarter" idx="10"/>
          </p:nvPr>
        </p:nvSpPr>
        <p:spPr/>
        <p:txBody>
          <a:bodyPr/>
          <a:lstStyle/>
          <a:p>
            <a:fld id="{10349B15-BEFD-49AF-9948-49887BFCDA25}" type="slidenum">
              <a:rPr lang="en-US" smtClean="0"/>
              <a:t>6</a:t>
            </a:fld>
            <a:endParaRPr lang="en-US" dirty="0"/>
          </a:p>
        </p:txBody>
      </p:sp>
    </p:spTree>
    <p:extLst>
      <p:ext uri="{BB962C8B-B14F-4D97-AF65-F5344CB8AC3E}">
        <p14:creationId xmlns:p14="http://schemas.microsoft.com/office/powerpoint/2010/main" val="3767930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14207">
              <a:defRPr/>
            </a:pPr>
            <a:r>
              <a:rPr lang="en-US" dirty="0"/>
              <a:t>Engage CDs implementing Government’s Priority Programmes</a:t>
            </a:r>
          </a:p>
          <a:p>
            <a:endParaRPr lang="en-GB" dirty="0"/>
          </a:p>
        </p:txBody>
      </p:sp>
      <p:sp>
        <p:nvSpPr>
          <p:cNvPr id="4" name="Slide Number Placeholder 3"/>
          <p:cNvSpPr>
            <a:spLocks noGrp="1"/>
          </p:cNvSpPr>
          <p:nvPr>
            <p:ph type="sldNum" sz="quarter" idx="10"/>
          </p:nvPr>
        </p:nvSpPr>
        <p:spPr/>
        <p:txBody>
          <a:bodyPr/>
          <a:lstStyle/>
          <a:p>
            <a:fld id="{10349B15-BEFD-49AF-9948-49887BFCDA25}" type="slidenum">
              <a:rPr lang="en-US" smtClean="0"/>
              <a:t>7</a:t>
            </a:fld>
            <a:endParaRPr lang="en-US" dirty="0"/>
          </a:p>
        </p:txBody>
      </p:sp>
    </p:spTree>
    <p:extLst>
      <p:ext uri="{BB962C8B-B14F-4D97-AF65-F5344CB8AC3E}">
        <p14:creationId xmlns:p14="http://schemas.microsoft.com/office/powerpoint/2010/main" val="3812710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14207">
              <a:defRPr/>
            </a:pPr>
            <a:r>
              <a:rPr lang="en-US" dirty="0"/>
              <a:t>Engage CDs implementing Government’s Priority Programmes</a:t>
            </a:r>
          </a:p>
          <a:p>
            <a:endParaRPr lang="en-GB" dirty="0"/>
          </a:p>
        </p:txBody>
      </p:sp>
      <p:sp>
        <p:nvSpPr>
          <p:cNvPr id="4" name="Slide Number Placeholder 3"/>
          <p:cNvSpPr>
            <a:spLocks noGrp="1"/>
          </p:cNvSpPr>
          <p:nvPr>
            <p:ph type="sldNum" sz="quarter" idx="10"/>
          </p:nvPr>
        </p:nvSpPr>
        <p:spPr/>
        <p:txBody>
          <a:bodyPr/>
          <a:lstStyle/>
          <a:p>
            <a:fld id="{10349B15-BEFD-49AF-9948-49887BFCDA25}" type="slidenum">
              <a:rPr lang="en-US" smtClean="0"/>
              <a:t>8</a:t>
            </a:fld>
            <a:endParaRPr lang="en-US" dirty="0"/>
          </a:p>
        </p:txBody>
      </p:sp>
    </p:spTree>
    <p:extLst>
      <p:ext uri="{BB962C8B-B14F-4D97-AF65-F5344CB8AC3E}">
        <p14:creationId xmlns:p14="http://schemas.microsoft.com/office/powerpoint/2010/main" val="9782405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200"/>
            <a:ext cx="12192000" cy="6858000"/>
          </a:xfrm>
          <a:prstGeom prst="rect">
            <a:avLst/>
          </a:prstGeom>
        </p:spPr>
      </p:pic>
      <p:sp>
        <p:nvSpPr>
          <p:cNvPr id="14" name="TextBox 13"/>
          <p:cNvSpPr txBox="1"/>
          <p:nvPr/>
        </p:nvSpPr>
        <p:spPr>
          <a:xfrm>
            <a:off x="1644999" y="6516031"/>
            <a:ext cx="8902003" cy="10259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1" u="none" strike="noStrike" kern="1200" baseline="30000" dirty="0">
                <a:solidFill>
                  <a:schemeClr val="tx1"/>
                </a:solidFill>
                <a:latin typeface="+mn-lt"/>
                <a:ea typeface="+mn-ea"/>
                <a:cs typeface="+mn-cs"/>
              </a:rPr>
              <a:t>Ministry of Finance:</a:t>
            </a:r>
            <a:r>
              <a:rPr lang="en-US" sz="1000" b="0" i="1" u="none" strike="noStrike" kern="1200" baseline="30000" dirty="0">
                <a:solidFill>
                  <a:schemeClr val="tx1"/>
                </a:solidFill>
                <a:latin typeface="+mn-lt"/>
                <a:ea typeface="+mn-ea"/>
                <a:cs typeface="+mn-cs"/>
              </a:rPr>
              <a:t> Professional, Ethical, Efficient, Responsive – Transforming Ghana Beyond Aid</a:t>
            </a:r>
          </a:p>
        </p:txBody>
      </p:sp>
      <p:sp>
        <p:nvSpPr>
          <p:cNvPr id="11" name="Title Placeholder 1"/>
          <p:cNvSpPr>
            <a:spLocks noGrp="1"/>
          </p:cNvSpPr>
          <p:nvPr>
            <p:ph type="title"/>
          </p:nvPr>
        </p:nvSpPr>
        <p:spPr>
          <a:xfrm>
            <a:off x="3107635" y="2558153"/>
            <a:ext cx="5976731" cy="927204"/>
          </a:xfrm>
          <a:prstGeom prst="rect">
            <a:avLst/>
          </a:prstGeom>
        </p:spPr>
        <p:txBody>
          <a:bodyPr vert="horz" lIns="0" tIns="0" rIns="0" bIns="0" rtlCol="0" anchor="t" anchorCtr="0">
            <a:noAutofit/>
          </a:bodyPr>
          <a:lstStyle>
            <a:lvl1pPr algn="ctr">
              <a:lnSpc>
                <a:spcPts val="2800"/>
              </a:lnSpc>
              <a:defRPr sz="2400">
                <a:solidFill>
                  <a:schemeClr val="bg1"/>
                </a:solidFill>
              </a:defRPr>
            </a:lvl1pPr>
          </a:lstStyle>
          <a:p>
            <a:r>
              <a:rPr lang="en-US"/>
              <a:t>Click to edit Master title style</a:t>
            </a:r>
            <a:endParaRPr lang="en-GB" dirty="0"/>
          </a:p>
        </p:txBody>
      </p:sp>
      <p:sp>
        <p:nvSpPr>
          <p:cNvPr id="5" name="Text Placeholder 4"/>
          <p:cNvSpPr>
            <a:spLocks noGrp="1"/>
          </p:cNvSpPr>
          <p:nvPr>
            <p:ph type="body" sz="quarter" idx="10"/>
          </p:nvPr>
        </p:nvSpPr>
        <p:spPr>
          <a:xfrm>
            <a:off x="3805200" y="3470275"/>
            <a:ext cx="4581600" cy="914400"/>
          </a:xfrm>
        </p:spPr>
        <p:txBody>
          <a:bodyPr/>
          <a:lstStyle>
            <a:lvl1pPr algn="ctr">
              <a:lnSpc>
                <a:spcPts val="2400"/>
              </a:lnSpc>
              <a:defRPr sz="2000" i="0">
                <a:solidFill>
                  <a:schemeClr val="bg1"/>
                </a:solidFill>
              </a:defRPr>
            </a:lvl1pPr>
          </a:lstStyle>
          <a:p>
            <a:pPr lvl="0"/>
            <a:r>
              <a:rPr lang="en-US"/>
              <a:t>Edit Master text styles</a:t>
            </a:r>
          </a:p>
        </p:txBody>
      </p:sp>
      <p:sp>
        <p:nvSpPr>
          <p:cNvPr id="15" name="Text Placeholder 4"/>
          <p:cNvSpPr>
            <a:spLocks noGrp="1"/>
          </p:cNvSpPr>
          <p:nvPr>
            <p:ph type="body" sz="quarter" idx="11"/>
          </p:nvPr>
        </p:nvSpPr>
        <p:spPr>
          <a:xfrm>
            <a:off x="4257600" y="4639626"/>
            <a:ext cx="3676800" cy="914400"/>
          </a:xfrm>
        </p:spPr>
        <p:txBody>
          <a:bodyPr/>
          <a:lstStyle>
            <a:lvl1pPr algn="ctr">
              <a:lnSpc>
                <a:spcPts val="1600"/>
              </a:lnSpc>
              <a:spcAft>
                <a:spcPts val="0"/>
              </a:spcAft>
              <a:defRPr sz="1200" i="0">
                <a:solidFill>
                  <a:schemeClr val="tx1"/>
                </a:solidFill>
              </a:defRPr>
            </a:lvl1pPr>
          </a:lstStyle>
          <a:p>
            <a:pPr lvl="0"/>
            <a:r>
              <a:rPr lang="en-US"/>
              <a:t>Edit Master text styles</a:t>
            </a:r>
          </a:p>
        </p:txBody>
      </p:sp>
    </p:spTree>
    <p:extLst>
      <p:ext uri="{BB962C8B-B14F-4D97-AF65-F5344CB8AC3E}">
        <p14:creationId xmlns:p14="http://schemas.microsoft.com/office/powerpoint/2010/main" val="2024605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964C0AA-13C5-42F8-8707-B9C6EA4D33F1}" type="slidenum">
              <a:rPr lang="en-GB" smtClean="0"/>
              <a:pPr/>
              <a:t>‹#›</a:t>
            </a:fld>
            <a:endParaRPr lang="en-GB" dirty="0"/>
          </a:p>
        </p:txBody>
      </p:sp>
      <p:cxnSp>
        <p:nvCxnSpPr>
          <p:cNvPr id="4" name="Straight Connector 3"/>
          <p:cNvCxnSpPr/>
          <p:nvPr/>
        </p:nvCxnSpPr>
        <p:spPr>
          <a:xfrm>
            <a:off x="3613424" y="2218922"/>
            <a:ext cx="7190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6"/>
          </p:nvPr>
        </p:nvSpPr>
        <p:spPr>
          <a:xfrm>
            <a:off x="0" y="-9525"/>
            <a:ext cx="12192000" cy="1925638"/>
          </a:xfrm>
        </p:spPr>
        <p:txBody>
          <a:bodyPr/>
          <a:lstStyle/>
          <a:p>
            <a:r>
              <a:rPr lang="en-US" dirty="0"/>
              <a:t>Click icon to add picture</a:t>
            </a:r>
            <a:endParaRPr lang="en-GB" dirty="0"/>
          </a:p>
        </p:txBody>
      </p:sp>
      <p:sp>
        <p:nvSpPr>
          <p:cNvPr id="10" name="Text Placeholder 5"/>
          <p:cNvSpPr>
            <a:spLocks noGrp="1"/>
          </p:cNvSpPr>
          <p:nvPr>
            <p:ph type="body" sz="quarter" idx="14"/>
          </p:nvPr>
        </p:nvSpPr>
        <p:spPr>
          <a:xfrm>
            <a:off x="711199" y="4797425"/>
            <a:ext cx="2409600" cy="1250950"/>
          </a:xfrm>
        </p:spPr>
        <p:txBody>
          <a:bodyPr/>
          <a:lstStyle>
            <a:lvl1pPr>
              <a:defRPr sz="1400" i="1">
                <a:solidFill>
                  <a:schemeClr val="accent1"/>
                </a:solidFill>
              </a:defRPr>
            </a:lvl1pPr>
            <a:lvl2pPr marL="0" indent="0">
              <a:buNone/>
              <a:defRPr sz="1200" i="1">
                <a:solidFill>
                  <a:schemeClr val="accent1"/>
                </a:solidFill>
              </a:defRPr>
            </a:lvl2pPr>
            <a:lvl3pPr>
              <a:defRPr sz="1200"/>
            </a:lvl3pPr>
            <a:lvl4pPr>
              <a:defRPr sz="1200"/>
            </a:lvl4pPr>
            <a:lvl5pPr>
              <a:defRPr sz="1200"/>
            </a:lvl5pPr>
          </a:lstStyle>
          <a:p>
            <a:pPr lvl="0"/>
            <a:r>
              <a:rPr lang="en-US"/>
              <a:t>Edit Master text styles</a:t>
            </a:r>
          </a:p>
          <a:p>
            <a:pPr lvl="1"/>
            <a:r>
              <a:rPr lang="en-US"/>
              <a:t>Second level</a:t>
            </a:r>
          </a:p>
        </p:txBody>
      </p:sp>
      <p:sp>
        <p:nvSpPr>
          <p:cNvPr id="11" name="Text Placeholder 5"/>
          <p:cNvSpPr>
            <a:spLocks noGrp="1"/>
          </p:cNvSpPr>
          <p:nvPr>
            <p:ph type="body" sz="quarter" idx="17"/>
          </p:nvPr>
        </p:nvSpPr>
        <p:spPr>
          <a:xfrm>
            <a:off x="3613425" y="3500439"/>
            <a:ext cx="7187927" cy="2547937"/>
          </a:xfrm>
        </p:spPr>
        <p:txBody>
          <a:bodyPr/>
          <a:lstStyle>
            <a:lvl1pPr>
              <a:defRPr sz="1400"/>
            </a:lvl1pPr>
            <a:lvl2pPr marL="0" indent="0">
              <a:buNone/>
              <a:defRPr sz="1400"/>
            </a:lvl2pPr>
            <a:lvl3pPr>
              <a:defRPr sz="1200"/>
            </a:lvl3pPr>
            <a:lvl4pPr>
              <a:defRPr sz="1200"/>
            </a:lvl4pPr>
            <a:lvl5pPr>
              <a:defRPr sz="1200"/>
            </a:lvl5pPr>
          </a:lstStyle>
          <a:p>
            <a:pPr lvl="0"/>
            <a:r>
              <a:rPr lang="en-US"/>
              <a:t>Edit Master text styles</a:t>
            </a:r>
          </a:p>
          <a:p>
            <a:pPr lvl="1"/>
            <a:r>
              <a:rPr lang="en-US"/>
              <a:t>Second level</a:t>
            </a:r>
          </a:p>
        </p:txBody>
      </p:sp>
      <p:sp>
        <p:nvSpPr>
          <p:cNvPr id="18" name="Title Placeholder 1"/>
          <p:cNvSpPr>
            <a:spLocks noGrp="1"/>
          </p:cNvSpPr>
          <p:nvPr>
            <p:ph type="title"/>
          </p:nvPr>
        </p:nvSpPr>
        <p:spPr>
          <a:xfrm>
            <a:off x="3613422" y="2289581"/>
            <a:ext cx="7187929" cy="1325563"/>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8" name="Straight Connector 7"/>
          <p:cNvCxnSpPr/>
          <p:nvPr userDrawn="1"/>
        </p:nvCxnSpPr>
        <p:spPr>
          <a:xfrm>
            <a:off x="3613424" y="2218922"/>
            <a:ext cx="7190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2094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ntroduction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964C0AA-13C5-42F8-8707-B9C6EA4D33F1}" type="slidenum">
              <a:rPr lang="en-GB" smtClean="0"/>
              <a:pPr/>
              <a:t>‹#›</a:t>
            </a:fld>
            <a:endParaRPr lang="en-GB" dirty="0"/>
          </a:p>
        </p:txBody>
      </p:sp>
      <p:cxnSp>
        <p:nvCxnSpPr>
          <p:cNvPr id="4" name="Straight Connector 3"/>
          <p:cNvCxnSpPr/>
          <p:nvPr/>
        </p:nvCxnSpPr>
        <p:spPr>
          <a:xfrm>
            <a:off x="711199" y="2218922"/>
            <a:ext cx="10766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6"/>
          </p:nvPr>
        </p:nvSpPr>
        <p:spPr>
          <a:xfrm>
            <a:off x="6191251" y="-9525"/>
            <a:ext cx="5286348" cy="1925638"/>
          </a:xfrm>
        </p:spPr>
        <p:txBody>
          <a:bodyPr/>
          <a:lstStyle/>
          <a:p>
            <a:r>
              <a:rPr lang="en-US" dirty="0"/>
              <a:t>Click icon to add picture</a:t>
            </a:r>
            <a:endParaRPr lang="en-GB" dirty="0"/>
          </a:p>
        </p:txBody>
      </p:sp>
      <p:sp>
        <p:nvSpPr>
          <p:cNvPr id="11" name="Text Placeholder 5"/>
          <p:cNvSpPr>
            <a:spLocks noGrp="1"/>
          </p:cNvSpPr>
          <p:nvPr>
            <p:ph type="body" sz="quarter" idx="17"/>
          </p:nvPr>
        </p:nvSpPr>
        <p:spPr>
          <a:xfrm>
            <a:off x="6191251" y="2781300"/>
            <a:ext cx="5286348" cy="3267076"/>
          </a:xfrm>
        </p:spPr>
        <p:txBody>
          <a:bodyPr/>
          <a:lstStyle>
            <a:lvl1pPr>
              <a:defRPr sz="1400"/>
            </a:lvl1pPr>
            <a:lvl2pPr marL="0" indent="0">
              <a:buNone/>
              <a:defRPr sz="1400"/>
            </a:lvl2pPr>
            <a:lvl3pPr>
              <a:defRPr sz="1200"/>
            </a:lvl3pPr>
            <a:lvl4pPr>
              <a:defRPr sz="1200"/>
            </a:lvl4pPr>
            <a:lvl5pPr>
              <a:defRPr sz="1200"/>
            </a:lvl5pPr>
          </a:lstStyle>
          <a:p>
            <a:pPr lvl="0"/>
            <a:r>
              <a:rPr lang="en-US"/>
              <a:t>Edit Master text styles</a:t>
            </a:r>
          </a:p>
          <a:p>
            <a:pPr lvl="1"/>
            <a:r>
              <a:rPr lang="en-US"/>
              <a:t>Second level</a:t>
            </a:r>
          </a:p>
        </p:txBody>
      </p:sp>
      <p:sp>
        <p:nvSpPr>
          <p:cNvPr id="7" name="Title Placeholder 1"/>
          <p:cNvSpPr>
            <a:spLocks noGrp="1"/>
          </p:cNvSpPr>
          <p:nvPr>
            <p:ph type="title"/>
          </p:nvPr>
        </p:nvSpPr>
        <p:spPr>
          <a:xfrm>
            <a:off x="711200" y="2289581"/>
            <a:ext cx="4521201" cy="1325563"/>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8" name="Straight Connector 7"/>
          <p:cNvCxnSpPr/>
          <p:nvPr userDrawn="1"/>
        </p:nvCxnSpPr>
        <p:spPr>
          <a:xfrm>
            <a:off x="711199" y="2218922"/>
            <a:ext cx="10766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2391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3">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964C0AA-13C5-42F8-8707-B9C6EA4D33F1}" type="slidenum">
              <a:rPr lang="en-GB" smtClean="0"/>
              <a:pPr/>
              <a:t>‹#›</a:t>
            </a:fld>
            <a:endParaRPr lang="en-GB" dirty="0"/>
          </a:p>
        </p:txBody>
      </p:sp>
      <p:sp>
        <p:nvSpPr>
          <p:cNvPr id="7" name="Content Placeholder 26"/>
          <p:cNvSpPr>
            <a:spLocks noGrp="1"/>
          </p:cNvSpPr>
          <p:nvPr>
            <p:ph sz="quarter" idx="14" hasCustomPrompt="1"/>
          </p:nvPr>
        </p:nvSpPr>
        <p:spPr>
          <a:xfrm>
            <a:off x="6481984" y="3274637"/>
            <a:ext cx="2400000" cy="2963827"/>
          </a:xfrm>
        </p:spPr>
        <p:txBody>
          <a:bodyPr/>
          <a:lstStyle>
            <a:lvl1pPr>
              <a:defRPr sz="1400"/>
            </a:lvl1pPr>
          </a:lstStyle>
          <a:p>
            <a:pPr lvl="0"/>
            <a:r>
              <a:rPr lang="en-US" noProof="0" dirty="0"/>
              <a:t>Click to edit Master text styles</a:t>
            </a:r>
          </a:p>
        </p:txBody>
      </p:sp>
      <p:sp>
        <p:nvSpPr>
          <p:cNvPr id="8" name="Content Placeholder 26"/>
          <p:cNvSpPr>
            <a:spLocks noGrp="1"/>
          </p:cNvSpPr>
          <p:nvPr>
            <p:ph sz="quarter" idx="15" hasCustomPrompt="1"/>
          </p:nvPr>
        </p:nvSpPr>
        <p:spPr>
          <a:xfrm>
            <a:off x="9072033" y="3274328"/>
            <a:ext cx="2397439" cy="2962960"/>
          </a:xfrm>
        </p:spPr>
        <p:txBody>
          <a:bodyPr/>
          <a:lstStyle>
            <a:lvl1pPr>
              <a:defRPr sz="1400"/>
            </a:lvl1pPr>
          </a:lstStyle>
          <a:p>
            <a:pPr lvl="0"/>
            <a:r>
              <a:rPr lang="en-US" noProof="0" dirty="0"/>
              <a:t>Click to edit Master text styles</a:t>
            </a:r>
          </a:p>
        </p:txBody>
      </p:sp>
      <p:sp>
        <p:nvSpPr>
          <p:cNvPr id="6" name="Picture Placeholder 5"/>
          <p:cNvSpPr>
            <a:spLocks noGrp="1"/>
          </p:cNvSpPr>
          <p:nvPr>
            <p:ph type="pic" sz="quarter" idx="16"/>
          </p:nvPr>
        </p:nvSpPr>
        <p:spPr>
          <a:xfrm>
            <a:off x="0" y="3274329"/>
            <a:ext cx="6033477" cy="2962960"/>
          </a:xfrm>
        </p:spPr>
        <p:txBody>
          <a:bodyPr/>
          <a:lstStyle/>
          <a:p>
            <a:r>
              <a:rPr lang="en-US" dirty="0"/>
              <a:t>Click icon to add picture</a:t>
            </a:r>
            <a:endParaRPr lang="en-GB" dirty="0"/>
          </a:p>
        </p:txBody>
      </p:sp>
      <p:sp>
        <p:nvSpPr>
          <p:cNvPr id="10" name="Text Placeholder 5"/>
          <p:cNvSpPr>
            <a:spLocks noGrp="1"/>
          </p:cNvSpPr>
          <p:nvPr>
            <p:ph type="body" sz="quarter" idx="18"/>
          </p:nvPr>
        </p:nvSpPr>
        <p:spPr>
          <a:xfrm>
            <a:off x="1" y="1"/>
            <a:ext cx="12191999" cy="1849027"/>
          </a:xfrm>
          <a:solidFill>
            <a:schemeClr val="accent1"/>
          </a:solidFill>
        </p:spPr>
        <p:txBody>
          <a:bodyPr lIns="6084000" tIns="432000" rIns="720000" bIns="72000" spcCol="0"/>
          <a:lstStyle>
            <a:lvl1pPr algn="l">
              <a:defRPr sz="1400" i="1">
                <a:solidFill>
                  <a:schemeClr val="bg1"/>
                </a:solidFill>
              </a:defRPr>
            </a:lvl1pPr>
            <a:lvl2pPr marL="0" indent="0" algn="l">
              <a:buNone/>
              <a:defRPr sz="1400" i="1">
                <a:solidFill>
                  <a:schemeClr val="bg1"/>
                </a:solidFill>
              </a:defRPr>
            </a:lvl2pPr>
            <a:lvl3pPr>
              <a:defRPr sz="1200"/>
            </a:lvl3pPr>
            <a:lvl4pPr>
              <a:defRPr sz="1200"/>
            </a:lvl4pPr>
            <a:lvl5pPr>
              <a:defRPr sz="1200"/>
            </a:lvl5pPr>
          </a:lstStyle>
          <a:p>
            <a:pPr lvl="0"/>
            <a:r>
              <a:rPr lang="en-US"/>
              <a:t>Edit Master text styles</a:t>
            </a:r>
          </a:p>
          <a:p>
            <a:pPr lvl="1"/>
            <a:r>
              <a:rPr lang="en-US"/>
              <a:t>Second level</a:t>
            </a:r>
          </a:p>
        </p:txBody>
      </p:sp>
      <p:cxnSp>
        <p:nvCxnSpPr>
          <p:cNvPr id="11" name="Straight Connector 10"/>
          <p:cNvCxnSpPr/>
          <p:nvPr/>
        </p:nvCxnSpPr>
        <p:spPr>
          <a:xfrm>
            <a:off x="6481984" y="2078250"/>
            <a:ext cx="49872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2" name="Title Placeholder 1"/>
          <p:cNvSpPr>
            <a:spLocks noGrp="1"/>
          </p:cNvSpPr>
          <p:nvPr>
            <p:ph type="title"/>
          </p:nvPr>
        </p:nvSpPr>
        <p:spPr>
          <a:xfrm>
            <a:off x="6481985" y="2148910"/>
            <a:ext cx="4987487" cy="1042755"/>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9" name="Straight Connector 8"/>
          <p:cNvCxnSpPr/>
          <p:nvPr userDrawn="1"/>
        </p:nvCxnSpPr>
        <p:spPr>
          <a:xfrm>
            <a:off x="6481984" y="2078250"/>
            <a:ext cx="49872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5973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4">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964C0AA-13C5-42F8-8707-B9C6EA4D33F1}" type="slidenum">
              <a:rPr lang="en-GB" smtClean="0"/>
              <a:pPr/>
              <a:t>‹#›</a:t>
            </a:fld>
            <a:endParaRPr lang="en-GB" dirty="0"/>
          </a:p>
        </p:txBody>
      </p:sp>
      <p:cxnSp>
        <p:nvCxnSpPr>
          <p:cNvPr id="4" name="Straight Connector 3"/>
          <p:cNvCxnSpPr/>
          <p:nvPr/>
        </p:nvCxnSpPr>
        <p:spPr>
          <a:xfrm>
            <a:off x="6189471" y="2218922"/>
            <a:ext cx="52800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6"/>
          </p:nvPr>
        </p:nvSpPr>
        <p:spPr>
          <a:xfrm>
            <a:off x="0" y="-9525"/>
            <a:ext cx="12192000" cy="1925638"/>
          </a:xfrm>
        </p:spPr>
        <p:txBody>
          <a:bodyPr/>
          <a:lstStyle/>
          <a:p>
            <a:r>
              <a:rPr lang="en-US" dirty="0"/>
              <a:t>Click icon to add picture</a:t>
            </a:r>
            <a:endParaRPr lang="en-GB" dirty="0"/>
          </a:p>
        </p:txBody>
      </p:sp>
      <p:sp>
        <p:nvSpPr>
          <p:cNvPr id="10" name="Title Placeholder 1"/>
          <p:cNvSpPr>
            <a:spLocks noGrp="1"/>
          </p:cNvSpPr>
          <p:nvPr>
            <p:ph type="title"/>
          </p:nvPr>
        </p:nvSpPr>
        <p:spPr>
          <a:xfrm>
            <a:off x="6190337" y="2289581"/>
            <a:ext cx="5279135" cy="1325563"/>
          </a:xfrm>
          <a:prstGeom prst="rect">
            <a:avLst/>
          </a:prstGeom>
        </p:spPr>
        <p:txBody>
          <a:bodyPr vert="horz" lIns="0" tIns="0" rIns="0" bIns="0" rtlCol="0" anchor="t" anchorCtr="0">
            <a:noAutofit/>
          </a:bodyPr>
          <a:lstStyle/>
          <a:p>
            <a:r>
              <a:rPr lang="en-US"/>
              <a:t>Click to edit Master title style</a:t>
            </a:r>
            <a:endParaRPr lang="en-GB" dirty="0"/>
          </a:p>
        </p:txBody>
      </p:sp>
      <p:sp>
        <p:nvSpPr>
          <p:cNvPr id="11" name="Content Placeholder 12"/>
          <p:cNvSpPr>
            <a:spLocks noGrp="1"/>
          </p:cNvSpPr>
          <p:nvPr>
            <p:ph sz="quarter" idx="19"/>
          </p:nvPr>
        </p:nvSpPr>
        <p:spPr>
          <a:xfrm>
            <a:off x="3339495" y="2218922"/>
            <a:ext cx="2383757" cy="40183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12"/>
          <p:cNvSpPr>
            <a:spLocks noGrp="1"/>
          </p:cNvSpPr>
          <p:nvPr>
            <p:ph sz="quarter" idx="20"/>
          </p:nvPr>
        </p:nvSpPr>
        <p:spPr>
          <a:xfrm>
            <a:off x="741584" y="2219894"/>
            <a:ext cx="2383757" cy="40183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8" name="Straight Connector 7"/>
          <p:cNvCxnSpPr/>
          <p:nvPr userDrawn="1"/>
        </p:nvCxnSpPr>
        <p:spPr>
          <a:xfrm>
            <a:off x="6189471" y="2218922"/>
            <a:ext cx="52800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7393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5">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964C0AA-13C5-42F8-8707-B9C6EA4D33F1}" type="slidenum">
              <a:rPr lang="en-GB" smtClean="0"/>
              <a:pPr/>
              <a:t>‹#›</a:t>
            </a:fld>
            <a:endParaRPr lang="en-GB" dirty="0"/>
          </a:p>
        </p:txBody>
      </p:sp>
      <p:cxnSp>
        <p:nvCxnSpPr>
          <p:cNvPr id="4" name="Straight Connector 3"/>
          <p:cNvCxnSpPr/>
          <p:nvPr/>
        </p:nvCxnSpPr>
        <p:spPr>
          <a:xfrm>
            <a:off x="6189471" y="976277"/>
            <a:ext cx="52800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8" name="Content Placeholder 26"/>
          <p:cNvSpPr>
            <a:spLocks noGrp="1"/>
          </p:cNvSpPr>
          <p:nvPr>
            <p:ph sz="quarter" idx="15" hasCustomPrompt="1"/>
          </p:nvPr>
        </p:nvSpPr>
        <p:spPr>
          <a:xfrm>
            <a:off x="3331633" y="2918848"/>
            <a:ext cx="2397439" cy="3341886"/>
          </a:xfrm>
        </p:spPr>
        <p:txBody>
          <a:bodyPr/>
          <a:lstStyle>
            <a:lvl1pPr>
              <a:defRPr sz="1400" i="1">
                <a:solidFill>
                  <a:schemeClr val="accent1"/>
                </a:solidFill>
              </a:defRPr>
            </a:lvl1pPr>
            <a:lvl2pPr marL="0" indent="0">
              <a:buNone/>
              <a:defRPr sz="1400" i="1">
                <a:solidFill>
                  <a:schemeClr val="accent1"/>
                </a:solidFill>
              </a:defRPr>
            </a:lvl2pPr>
          </a:lstStyle>
          <a:p>
            <a:pPr lvl="0"/>
            <a:r>
              <a:rPr lang="en-US" noProof="0" dirty="0"/>
              <a:t>Click to edit Master text styles</a:t>
            </a:r>
          </a:p>
          <a:p>
            <a:pPr lvl="1"/>
            <a:endParaRPr lang="en-GB" noProof="0" dirty="0"/>
          </a:p>
        </p:txBody>
      </p:sp>
      <p:sp>
        <p:nvSpPr>
          <p:cNvPr id="6" name="Picture Placeholder 5"/>
          <p:cNvSpPr>
            <a:spLocks noGrp="1"/>
          </p:cNvSpPr>
          <p:nvPr>
            <p:ph type="pic" sz="quarter" idx="16"/>
          </p:nvPr>
        </p:nvSpPr>
        <p:spPr>
          <a:xfrm>
            <a:off x="728673" y="609600"/>
            <a:ext cx="5000399" cy="2057754"/>
          </a:xfrm>
        </p:spPr>
        <p:txBody>
          <a:bodyPr/>
          <a:lstStyle/>
          <a:p>
            <a:r>
              <a:rPr lang="en-US" dirty="0"/>
              <a:t>Click icon to add picture</a:t>
            </a:r>
            <a:endParaRPr lang="en-GB" dirty="0"/>
          </a:p>
        </p:txBody>
      </p:sp>
      <p:sp>
        <p:nvSpPr>
          <p:cNvPr id="12" name="Title Placeholder 1"/>
          <p:cNvSpPr>
            <a:spLocks noGrp="1"/>
          </p:cNvSpPr>
          <p:nvPr>
            <p:ph type="title"/>
          </p:nvPr>
        </p:nvSpPr>
        <p:spPr>
          <a:xfrm>
            <a:off x="6190337" y="1046936"/>
            <a:ext cx="5279135" cy="1325563"/>
          </a:xfrm>
          <a:prstGeom prst="rect">
            <a:avLst/>
          </a:prstGeom>
        </p:spPr>
        <p:txBody>
          <a:bodyPr vert="horz" lIns="0" tIns="0" rIns="0" bIns="0" rtlCol="0" anchor="t" anchorCtr="0">
            <a:noAutofit/>
          </a:bodyPr>
          <a:lstStyle/>
          <a:p>
            <a:r>
              <a:rPr lang="en-US"/>
              <a:t>Click to edit Master title style</a:t>
            </a:r>
            <a:endParaRPr lang="en-GB" dirty="0"/>
          </a:p>
        </p:txBody>
      </p:sp>
      <p:sp>
        <p:nvSpPr>
          <p:cNvPr id="14" name="Content Placeholder 12"/>
          <p:cNvSpPr>
            <a:spLocks noGrp="1"/>
          </p:cNvSpPr>
          <p:nvPr>
            <p:ph sz="quarter" idx="19"/>
          </p:nvPr>
        </p:nvSpPr>
        <p:spPr>
          <a:xfrm>
            <a:off x="6189471" y="2168770"/>
            <a:ext cx="5280000" cy="40919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9" name="Straight Connector 8"/>
          <p:cNvCxnSpPr/>
          <p:nvPr userDrawn="1"/>
        </p:nvCxnSpPr>
        <p:spPr>
          <a:xfrm>
            <a:off x="6189471" y="976277"/>
            <a:ext cx="52800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116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6">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964C0AA-13C5-42F8-8707-B9C6EA4D33F1}" type="slidenum">
              <a:rPr lang="en-GB" smtClean="0"/>
              <a:pPr/>
              <a:t>‹#›</a:t>
            </a:fld>
            <a:endParaRPr lang="en-GB" dirty="0"/>
          </a:p>
        </p:txBody>
      </p:sp>
      <p:sp>
        <p:nvSpPr>
          <p:cNvPr id="8" name="Content Placeholder 26"/>
          <p:cNvSpPr>
            <a:spLocks noGrp="1"/>
          </p:cNvSpPr>
          <p:nvPr>
            <p:ph sz="quarter" idx="15" hasCustomPrompt="1"/>
          </p:nvPr>
        </p:nvSpPr>
        <p:spPr>
          <a:xfrm>
            <a:off x="3331633" y="1946032"/>
            <a:ext cx="2397439" cy="4314703"/>
          </a:xfrm>
        </p:spPr>
        <p:txBody>
          <a:bodyPr/>
          <a:lstStyle>
            <a:lvl1pPr>
              <a:defRPr sz="1400" i="1">
                <a:solidFill>
                  <a:schemeClr val="accent1"/>
                </a:solidFill>
              </a:defRPr>
            </a:lvl1pPr>
            <a:lvl2pPr marL="0" indent="0">
              <a:buNone/>
              <a:defRPr sz="1400" i="1">
                <a:solidFill>
                  <a:schemeClr val="accent1"/>
                </a:solidFill>
              </a:defRPr>
            </a:lvl2pPr>
          </a:lstStyle>
          <a:p>
            <a:pPr lvl="0"/>
            <a:r>
              <a:rPr lang="en-US" noProof="0" dirty="0"/>
              <a:t>Click to edit Master text styles</a:t>
            </a:r>
          </a:p>
          <a:p>
            <a:pPr lvl="1"/>
            <a:endParaRPr lang="en-GB" noProof="0" dirty="0"/>
          </a:p>
        </p:txBody>
      </p:sp>
      <p:sp>
        <p:nvSpPr>
          <p:cNvPr id="6" name="Picture Placeholder 5"/>
          <p:cNvSpPr>
            <a:spLocks noGrp="1"/>
          </p:cNvSpPr>
          <p:nvPr>
            <p:ph type="pic" sz="quarter" idx="16"/>
          </p:nvPr>
        </p:nvSpPr>
        <p:spPr>
          <a:xfrm>
            <a:off x="728673" y="2016611"/>
            <a:ext cx="2400000" cy="2947486"/>
          </a:xfrm>
        </p:spPr>
        <p:txBody>
          <a:bodyPr/>
          <a:lstStyle/>
          <a:p>
            <a:r>
              <a:rPr lang="en-US" dirty="0"/>
              <a:t>Click icon to add picture</a:t>
            </a:r>
            <a:endParaRPr lang="en-GB" dirty="0"/>
          </a:p>
        </p:txBody>
      </p:sp>
      <p:sp>
        <p:nvSpPr>
          <p:cNvPr id="10" name="Content Placeholder 26"/>
          <p:cNvSpPr>
            <a:spLocks noGrp="1"/>
          </p:cNvSpPr>
          <p:nvPr>
            <p:ph sz="quarter" idx="17" hasCustomPrompt="1"/>
          </p:nvPr>
        </p:nvSpPr>
        <p:spPr>
          <a:xfrm>
            <a:off x="6189472" y="1946032"/>
            <a:ext cx="5280000" cy="1228146"/>
          </a:xfrm>
        </p:spPr>
        <p:txBody>
          <a:bodyPr/>
          <a:lstStyle>
            <a:lvl1pPr>
              <a:defRPr sz="1400"/>
            </a:lvl1pPr>
            <a:lvl2pPr marL="0" indent="0">
              <a:buNone/>
              <a:defRPr sz="1400"/>
            </a:lvl2pPr>
          </a:lstStyle>
          <a:p>
            <a:pPr lvl="0"/>
            <a:r>
              <a:rPr lang="en-US" noProof="0" dirty="0"/>
              <a:t>Click to edit Master text styles</a:t>
            </a:r>
          </a:p>
          <a:p>
            <a:pPr lvl="1"/>
            <a:endParaRPr lang="en-GB" noProof="0" dirty="0"/>
          </a:p>
        </p:txBody>
      </p:sp>
      <p:sp>
        <p:nvSpPr>
          <p:cNvPr id="13" name="Chart Placeholder 12"/>
          <p:cNvSpPr>
            <a:spLocks noGrp="1"/>
          </p:cNvSpPr>
          <p:nvPr>
            <p:ph type="chart" sz="quarter" idx="18"/>
          </p:nvPr>
        </p:nvSpPr>
        <p:spPr>
          <a:xfrm>
            <a:off x="6189472" y="3531556"/>
            <a:ext cx="5280001" cy="2729179"/>
          </a:xfrm>
        </p:spPr>
        <p:txBody>
          <a:bodyPr/>
          <a:lstStyle/>
          <a:p>
            <a:r>
              <a:rPr lang="en-US" dirty="0"/>
              <a:t>Click icon to add chart</a:t>
            </a:r>
            <a:endParaRPr lang="en-GB" dirty="0"/>
          </a:p>
        </p:txBody>
      </p:sp>
      <p:cxnSp>
        <p:nvCxnSpPr>
          <p:cNvPr id="16" name="Straight Connector 15"/>
          <p:cNvCxnSpPr/>
          <p:nvPr/>
        </p:nvCxnSpPr>
        <p:spPr>
          <a:xfrm>
            <a:off x="711199" y="534979"/>
            <a:ext cx="10766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7" name="Title Placeholder 1"/>
          <p:cNvSpPr>
            <a:spLocks noGrp="1"/>
          </p:cNvSpPr>
          <p:nvPr>
            <p:ph type="title"/>
          </p:nvPr>
        </p:nvSpPr>
        <p:spPr>
          <a:xfrm>
            <a:off x="711200" y="605638"/>
            <a:ext cx="10758273" cy="983017"/>
          </a:xfrm>
          <a:prstGeom prst="rect">
            <a:avLst/>
          </a:prstGeom>
        </p:spPr>
        <p:txBody>
          <a:bodyPr vert="horz" lIns="0" tIns="0" rIns="0" bIns="0" rtlCol="0" anchor="t" anchorCtr="0">
            <a:noAutofit/>
          </a:bodyPr>
          <a:lstStyle/>
          <a:p>
            <a:r>
              <a:rPr lang="en-US"/>
              <a:t>Click to edit Master title style</a:t>
            </a:r>
            <a:endParaRPr lang="en-GB" dirty="0"/>
          </a:p>
        </p:txBody>
      </p:sp>
      <p:sp>
        <p:nvSpPr>
          <p:cNvPr id="19" name="Text Placeholder 5"/>
          <p:cNvSpPr>
            <a:spLocks noGrp="1"/>
          </p:cNvSpPr>
          <p:nvPr>
            <p:ph type="body" sz="quarter" idx="19"/>
          </p:nvPr>
        </p:nvSpPr>
        <p:spPr>
          <a:xfrm>
            <a:off x="711199" y="5078886"/>
            <a:ext cx="2417473" cy="1181849"/>
          </a:xfrm>
          <a:solidFill>
            <a:schemeClr val="accent1"/>
          </a:solidFill>
        </p:spPr>
        <p:txBody>
          <a:bodyPr lIns="72000" tIns="72000" rIns="72000" bIns="72000"/>
          <a:lstStyle>
            <a:lvl1pPr>
              <a:defRPr sz="1400" i="1">
                <a:solidFill>
                  <a:schemeClr val="bg1"/>
                </a:solidFill>
              </a:defRPr>
            </a:lvl1pPr>
            <a:lvl2pPr marL="0" indent="0">
              <a:buNone/>
              <a:defRPr sz="1400" i="1">
                <a:solidFill>
                  <a:schemeClr val="bg1"/>
                </a:solidFill>
              </a:defRPr>
            </a:lvl2pPr>
            <a:lvl3pPr>
              <a:defRPr sz="1200"/>
            </a:lvl3pPr>
            <a:lvl4pPr>
              <a:defRPr sz="1200"/>
            </a:lvl4pPr>
            <a:lvl5pPr>
              <a:defRPr sz="1200"/>
            </a:lvl5pPr>
          </a:lstStyle>
          <a:p>
            <a:pPr lvl="0"/>
            <a:r>
              <a:rPr lang="en-US"/>
              <a:t>Edit Master text styles</a:t>
            </a:r>
          </a:p>
          <a:p>
            <a:pPr lvl="1"/>
            <a:r>
              <a:rPr lang="en-US"/>
              <a:t>Second level</a:t>
            </a:r>
          </a:p>
        </p:txBody>
      </p:sp>
      <p:cxnSp>
        <p:nvCxnSpPr>
          <p:cNvPr id="11" name="Straight Connector 10"/>
          <p:cNvCxnSpPr/>
          <p:nvPr userDrawn="1"/>
        </p:nvCxnSpPr>
        <p:spPr>
          <a:xfrm>
            <a:off x="711199" y="534979"/>
            <a:ext cx="10766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324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layout 7">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A964C0AA-13C5-42F8-8707-B9C6EA4D33F1}" type="slidenum">
              <a:rPr lang="en-GB" smtClean="0"/>
              <a:t>‹#›</a:t>
            </a:fld>
            <a:endParaRPr lang="en-GB" dirty="0"/>
          </a:p>
        </p:txBody>
      </p:sp>
      <p:sp>
        <p:nvSpPr>
          <p:cNvPr id="13" name="Content Placeholder 26"/>
          <p:cNvSpPr>
            <a:spLocks noGrp="1"/>
          </p:cNvSpPr>
          <p:nvPr>
            <p:ph sz="quarter" idx="14"/>
          </p:nvPr>
        </p:nvSpPr>
        <p:spPr>
          <a:xfrm>
            <a:off x="711200" y="1752601"/>
            <a:ext cx="5283200" cy="44172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4" name="Content Placeholder 26"/>
          <p:cNvSpPr>
            <a:spLocks noGrp="1"/>
          </p:cNvSpPr>
          <p:nvPr>
            <p:ph sz="quarter" idx="15"/>
          </p:nvPr>
        </p:nvSpPr>
        <p:spPr>
          <a:xfrm>
            <a:off x="6197602" y="1752600"/>
            <a:ext cx="5283199" cy="44196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7" name="Straight Connector 6"/>
          <p:cNvCxnSpPr/>
          <p:nvPr/>
        </p:nvCxnSpPr>
        <p:spPr>
          <a:xfrm>
            <a:off x="711199" y="534979"/>
            <a:ext cx="10766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711200" y="605638"/>
            <a:ext cx="10758273" cy="983017"/>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8" name="Straight Connector 7"/>
          <p:cNvCxnSpPr/>
          <p:nvPr userDrawn="1"/>
        </p:nvCxnSpPr>
        <p:spPr>
          <a:xfrm>
            <a:off x="711199" y="534979"/>
            <a:ext cx="10766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5404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stom layout 8">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964C0AA-13C5-42F8-8707-B9C6EA4D33F1}" type="slidenum">
              <a:rPr lang="en-GB" smtClean="0"/>
              <a:t>‹#›</a:t>
            </a:fld>
            <a:endParaRPr lang="en-GB" dirty="0"/>
          </a:p>
        </p:txBody>
      </p:sp>
      <p:sp>
        <p:nvSpPr>
          <p:cNvPr id="5" name="Content Placeholder 26"/>
          <p:cNvSpPr>
            <a:spLocks noGrp="1"/>
          </p:cNvSpPr>
          <p:nvPr>
            <p:ph sz="quarter" idx="14"/>
          </p:nvPr>
        </p:nvSpPr>
        <p:spPr>
          <a:xfrm>
            <a:off x="711200" y="3352800"/>
            <a:ext cx="5283200" cy="28194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Content Placeholder 26"/>
          <p:cNvSpPr>
            <a:spLocks noGrp="1"/>
          </p:cNvSpPr>
          <p:nvPr>
            <p:ph sz="quarter" idx="15"/>
          </p:nvPr>
        </p:nvSpPr>
        <p:spPr>
          <a:xfrm>
            <a:off x="6197600" y="3352800"/>
            <a:ext cx="5283201" cy="28194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Text Placeholder 12"/>
          <p:cNvSpPr>
            <a:spLocks noGrp="1"/>
          </p:cNvSpPr>
          <p:nvPr>
            <p:ph type="body" sz="quarter" idx="16"/>
          </p:nvPr>
        </p:nvSpPr>
        <p:spPr>
          <a:xfrm>
            <a:off x="711200" y="1752600"/>
            <a:ext cx="10769600" cy="1447800"/>
          </a:xfrm>
        </p:spPr>
        <p:txBody>
          <a:bodyPr/>
          <a:lstStyle>
            <a:lvl1pPr>
              <a:defRPr sz="1800" i="1">
                <a:solidFill>
                  <a:schemeClr val="accent1"/>
                </a:solidFill>
              </a:defRPr>
            </a:lvl1pPr>
          </a:lstStyle>
          <a:p>
            <a:pPr lvl="0"/>
            <a:r>
              <a:rPr lang="en-US" noProof="0"/>
              <a:t>Edit Master text styles</a:t>
            </a:r>
          </a:p>
        </p:txBody>
      </p:sp>
      <p:cxnSp>
        <p:nvCxnSpPr>
          <p:cNvPr id="9" name="Straight Connector 8"/>
          <p:cNvCxnSpPr/>
          <p:nvPr/>
        </p:nvCxnSpPr>
        <p:spPr>
          <a:xfrm>
            <a:off x="711199" y="534979"/>
            <a:ext cx="10766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711200" y="605638"/>
            <a:ext cx="10758273" cy="983017"/>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8" name="Straight Connector 7"/>
          <p:cNvCxnSpPr/>
          <p:nvPr userDrawn="1"/>
        </p:nvCxnSpPr>
        <p:spPr>
          <a:xfrm>
            <a:off x="711199" y="534979"/>
            <a:ext cx="10766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1057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ustom layout 9">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964C0AA-13C5-42F8-8707-B9C6EA4D33F1}" type="slidenum">
              <a:rPr lang="en-GB" smtClean="0"/>
              <a:pPr/>
              <a:t>‹#›</a:t>
            </a:fld>
            <a:endParaRPr lang="en-GB" dirty="0"/>
          </a:p>
        </p:txBody>
      </p:sp>
      <p:sp>
        <p:nvSpPr>
          <p:cNvPr id="4" name="Content Placeholder 26"/>
          <p:cNvSpPr>
            <a:spLocks noGrp="1"/>
          </p:cNvSpPr>
          <p:nvPr>
            <p:ph sz="quarter" idx="14"/>
          </p:nvPr>
        </p:nvSpPr>
        <p:spPr>
          <a:xfrm>
            <a:off x="711200" y="3352800"/>
            <a:ext cx="5283200" cy="28194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Content Placeholder 26"/>
          <p:cNvSpPr>
            <a:spLocks noGrp="1"/>
          </p:cNvSpPr>
          <p:nvPr>
            <p:ph sz="quarter" idx="15"/>
          </p:nvPr>
        </p:nvSpPr>
        <p:spPr>
          <a:xfrm>
            <a:off x="6197600" y="3352800"/>
            <a:ext cx="5283201" cy="28194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0" name="Picture Placeholder 2"/>
          <p:cNvSpPr>
            <a:spLocks noGrp="1"/>
          </p:cNvSpPr>
          <p:nvPr>
            <p:ph type="pic" sz="quarter" idx="17"/>
          </p:nvPr>
        </p:nvSpPr>
        <p:spPr>
          <a:xfrm>
            <a:off x="0" y="1"/>
            <a:ext cx="12192000" cy="2003461"/>
          </a:xfrm>
        </p:spPr>
        <p:txBody>
          <a:bodyPr/>
          <a:lstStyle/>
          <a:p>
            <a:r>
              <a:rPr lang="en-US" dirty="0"/>
              <a:t>Click icon to add picture</a:t>
            </a:r>
            <a:endParaRPr lang="en-GB" dirty="0"/>
          </a:p>
        </p:txBody>
      </p:sp>
      <p:cxnSp>
        <p:nvCxnSpPr>
          <p:cNvPr id="8" name="Straight Connector 7"/>
          <p:cNvCxnSpPr/>
          <p:nvPr/>
        </p:nvCxnSpPr>
        <p:spPr>
          <a:xfrm>
            <a:off x="711199" y="2218922"/>
            <a:ext cx="107712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711200" y="2289581"/>
            <a:ext cx="10769601" cy="792721"/>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11" name="Straight Connector 10"/>
          <p:cNvCxnSpPr/>
          <p:nvPr userDrawn="1"/>
        </p:nvCxnSpPr>
        <p:spPr>
          <a:xfrm>
            <a:off x="711199" y="2218922"/>
            <a:ext cx="107712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8251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10">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64C0AA-13C5-42F8-8707-B9C6EA4D33F1}" type="slidenum">
              <a:rPr lang="en-GB" smtClean="0"/>
              <a:t>‹#›</a:t>
            </a:fld>
            <a:endParaRPr lang="en-GB" dirty="0"/>
          </a:p>
        </p:txBody>
      </p:sp>
      <p:sp>
        <p:nvSpPr>
          <p:cNvPr id="17" name="Content Placeholder 26"/>
          <p:cNvSpPr>
            <a:spLocks noGrp="1"/>
          </p:cNvSpPr>
          <p:nvPr>
            <p:ph sz="quarter" idx="13"/>
          </p:nvPr>
        </p:nvSpPr>
        <p:spPr>
          <a:xfrm>
            <a:off x="711200" y="1752601"/>
            <a:ext cx="3451200" cy="44172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8" name="Content Placeholder 26"/>
          <p:cNvSpPr>
            <a:spLocks noGrp="1"/>
          </p:cNvSpPr>
          <p:nvPr>
            <p:ph sz="quarter" idx="14"/>
          </p:nvPr>
        </p:nvSpPr>
        <p:spPr>
          <a:xfrm>
            <a:off x="4368802" y="1752602"/>
            <a:ext cx="3454399" cy="4419599"/>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9" name="Content Placeholder 26"/>
          <p:cNvSpPr>
            <a:spLocks noGrp="1"/>
          </p:cNvSpPr>
          <p:nvPr>
            <p:ph sz="quarter" idx="15"/>
          </p:nvPr>
        </p:nvSpPr>
        <p:spPr>
          <a:xfrm>
            <a:off x="8026400" y="1752602"/>
            <a:ext cx="3454400" cy="4419599"/>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8" name="Straight Connector 7"/>
          <p:cNvCxnSpPr/>
          <p:nvPr/>
        </p:nvCxnSpPr>
        <p:spPr>
          <a:xfrm>
            <a:off x="711199" y="534979"/>
            <a:ext cx="10766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711199" y="605638"/>
            <a:ext cx="10766400" cy="983017"/>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9" name="Straight Connector 8"/>
          <p:cNvCxnSpPr/>
          <p:nvPr userDrawn="1"/>
        </p:nvCxnSpPr>
        <p:spPr>
          <a:xfrm>
            <a:off x="711199" y="534979"/>
            <a:ext cx="10766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794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Slide 2">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extBox 13"/>
          <p:cNvSpPr txBox="1"/>
          <p:nvPr/>
        </p:nvSpPr>
        <p:spPr>
          <a:xfrm>
            <a:off x="1644999" y="6516031"/>
            <a:ext cx="8902003" cy="10259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1" u="none" strike="noStrike" kern="1200" baseline="30000" dirty="0">
                <a:solidFill>
                  <a:schemeClr val="tx1"/>
                </a:solidFill>
                <a:latin typeface="+mn-lt"/>
                <a:ea typeface="+mn-ea"/>
                <a:cs typeface="+mn-cs"/>
              </a:rPr>
              <a:t>Ministry of Finance:</a:t>
            </a:r>
            <a:r>
              <a:rPr lang="en-US" sz="1000" b="0" i="1" u="none" strike="noStrike" kern="1200" baseline="30000" dirty="0">
                <a:solidFill>
                  <a:schemeClr val="tx1"/>
                </a:solidFill>
                <a:latin typeface="+mn-lt"/>
                <a:ea typeface="+mn-ea"/>
                <a:cs typeface="+mn-cs"/>
              </a:rPr>
              <a:t> Professional, Ethical, Efficient, Responsive – Transforming Ghana Beyond Aid</a:t>
            </a:r>
          </a:p>
        </p:txBody>
      </p:sp>
      <p:sp>
        <p:nvSpPr>
          <p:cNvPr id="11" name="Title Placeholder 1"/>
          <p:cNvSpPr>
            <a:spLocks noGrp="1"/>
          </p:cNvSpPr>
          <p:nvPr>
            <p:ph type="title"/>
          </p:nvPr>
        </p:nvSpPr>
        <p:spPr>
          <a:xfrm>
            <a:off x="3107635" y="2558153"/>
            <a:ext cx="5976731" cy="927204"/>
          </a:xfrm>
          <a:prstGeom prst="rect">
            <a:avLst/>
          </a:prstGeom>
        </p:spPr>
        <p:txBody>
          <a:bodyPr vert="horz" lIns="0" tIns="0" rIns="0" bIns="0" rtlCol="0" anchor="t" anchorCtr="0">
            <a:noAutofit/>
          </a:bodyPr>
          <a:lstStyle>
            <a:lvl1pPr algn="ctr">
              <a:lnSpc>
                <a:spcPts val="2800"/>
              </a:lnSpc>
              <a:defRPr sz="2400">
                <a:solidFill>
                  <a:schemeClr val="tx1"/>
                </a:solidFill>
              </a:defRPr>
            </a:lvl1pPr>
          </a:lstStyle>
          <a:p>
            <a:r>
              <a:rPr lang="en-US"/>
              <a:t>Click to edit Master title style</a:t>
            </a:r>
            <a:endParaRPr lang="en-GB" dirty="0"/>
          </a:p>
        </p:txBody>
      </p:sp>
      <p:sp>
        <p:nvSpPr>
          <p:cNvPr id="5" name="Text Placeholder 4"/>
          <p:cNvSpPr>
            <a:spLocks noGrp="1"/>
          </p:cNvSpPr>
          <p:nvPr>
            <p:ph type="body" sz="quarter" idx="10"/>
          </p:nvPr>
        </p:nvSpPr>
        <p:spPr>
          <a:xfrm>
            <a:off x="3805200" y="3470275"/>
            <a:ext cx="4581600" cy="914400"/>
          </a:xfrm>
        </p:spPr>
        <p:txBody>
          <a:bodyPr/>
          <a:lstStyle>
            <a:lvl1pPr algn="ctr">
              <a:lnSpc>
                <a:spcPts val="2400"/>
              </a:lnSpc>
              <a:defRPr sz="2000" i="0">
                <a:solidFill>
                  <a:schemeClr val="tx1"/>
                </a:solidFill>
              </a:defRPr>
            </a:lvl1pPr>
          </a:lstStyle>
          <a:p>
            <a:pPr lvl="0"/>
            <a:r>
              <a:rPr lang="en-US"/>
              <a:t>Edit Master text styles</a:t>
            </a:r>
          </a:p>
        </p:txBody>
      </p:sp>
      <p:sp>
        <p:nvSpPr>
          <p:cNvPr id="15" name="Text Placeholder 4"/>
          <p:cNvSpPr>
            <a:spLocks noGrp="1"/>
          </p:cNvSpPr>
          <p:nvPr>
            <p:ph type="body" sz="quarter" idx="11"/>
          </p:nvPr>
        </p:nvSpPr>
        <p:spPr>
          <a:xfrm>
            <a:off x="4257600" y="4639626"/>
            <a:ext cx="3676800" cy="914400"/>
          </a:xfrm>
        </p:spPr>
        <p:txBody>
          <a:bodyPr/>
          <a:lstStyle>
            <a:lvl1pPr algn="ctr">
              <a:lnSpc>
                <a:spcPts val="1600"/>
              </a:lnSpc>
              <a:spcAft>
                <a:spcPts val="0"/>
              </a:spcAft>
              <a:defRPr sz="1200" i="0">
                <a:solidFill>
                  <a:schemeClr val="tx1"/>
                </a:solidFill>
              </a:defRPr>
            </a:lvl1pPr>
          </a:lstStyle>
          <a:p>
            <a:pPr lvl="0"/>
            <a:r>
              <a:rPr lang="en-US"/>
              <a:t>Edit Master text styles</a:t>
            </a:r>
          </a:p>
        </p:txBody>
      </p:sp>
    </p:spTree>
    <p:extLst>
      <p:ext uri="{BB962C8B-B14F-4D97-AF65-F5344CB8AC3E}">
        <p14:creationId xmlns:p14="http://schemas.microsoft.com/office/powerpoint/2010/main" val="37259347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11">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64C0AA-13C5-42F8-8707-B9C6EA4D33F1}" type="slidenum">
              <a:rPr lang="en-GB" smtClean="0"/>
              <a:t>‹#›</a:t>
            </a:fld>
            <a:endParaRPr lang="en-GB" dirty="0"/>
          </a:p>
        </p:txBody>
      </p:sp>
      <p:sp>
        <p:nvSpPr>
          <p:cNvPr id="3" name="Picture Placeholder 2"/>
          <p:cNvSpPr>
            <a:spLocks noGrp="1"/>
          </p:cNvSpPr>
          <p:nvPr>
            <p:ph type="pic" sz="quarter" idx="13"/>
          </p:nvPr>
        </p:nvSpPr>
        <p:spPr>
          <a:xfrm>
            <a:off x="8146121" y="476250"/>
            <a:ext cx="3333081" cy="4920698"/>
          </a:xfrm>
        </p:spPr>
        <p:txBody>
          <a:bodyPr/>
          <a:lstStyle/>
          <a:p>
            <a:r>
              <a:rPr lang="en-US" dirty="0"/>
              <a:t>Click icon to add picture</a:t>
            </a:r>
            <a:endParaRPr lang="en-GB" dirty="0"/>
          </a:p>
        </p:txBody>
      </p:sp>
      <p:sp>
        <p:nvSpPr>
          <p:cNvPr id="6" name="Text Placeholder 5"/>
          <p:cNvSpPr>
            <a:spLocks noGrp="1"/>
          </p:cNvSpPr>
          <p:nvPr>
            <p:ph type="body" sz="quarter" idx="14"/>
          </p:nvPr>
        </p:nvSpPr>
        <p:spPr>
          <a:xfrm>
            <a:off x="711199" y="3500439"/>
            <a:ext cx="2409600" cy="2547937"/>
          </a:xfrm>
        </p:spPr>
        <p:txBody>
          <a:bodyPr/>
          <a:lstStyle>
            <a:lvl1pPr>
              <a:defRPr sz="1400"/>
            </a:lvl1pPr>
            <a:lvl2pPr marL="0" indent="0">
              <a:buNone/>
              <a:defRPr sz="1400"/>
            </a:lvl2pPr>
            <a:lvl3pPr>
              <a:defRPr sz="1200"/>
            </a:lvl3pPr>
            <a:lvl4pPr>
              <a:defRPr sz="1200"/>
            </a:lvl4pPr>
            <a:lvl5pPr>
              <a:defRPr sz="1200"/>
            </a:lvl5pPr>
          </a:lstStyle>
          <a:p>
            <a:pPr lvl="0"/>
            <a:r>
              <a:rPr lang="en-US"/>
              <a:t>Edit Master text styles</a:t>
            </a:r>
          </a:p>
          <a:p>
            <a:pPr lvl="1"/>
            <a:r>
              <a:rPr lang="en-US"/>
              <a:t>Second level</a:t>
            </a:r>
          </a:p>
        </p:txBody>
      </p:sp>
      <p:sp>
        <p:nvSpPr>
          <p:cNvPr id="31" name="Text Placeholder 5"/>
          <p:cNvSpPr>
            <a:spLocks noGrp="1"/>
          </p:cNvSpPr>
          <p:nvPr>
            <p:ph type="body" sz="quarter" idx="15"/>
          </p:nvPr>
        </p:nvSpPr>
        <p:spPr>
          <a:xfrm>
            <a:off x="3316723" y="3500439"/>
            <a:ext cx="2409600" cy="2547937"/>
          </a:xfrm>
        </p:spPr>
        <p:txBody>
          <a:bodyPr/>
          <a:lstStyle>
            <a:lvl1pPr>
              <a:defRPr sz="1400"/>
            </a:lvl1pPr>
            <a:lvl2pPr>
              <a:defRPr sz="1200"/>
            </a:lvl2pPr>
            <a:lvl3pPr>
              <a:defRPr sz="1200"/>
            </a:lvl3pPr>
            <a:lvl4pPr>
              <a:defRPr sz="1200"/>
            </a:lvl4pPr>
            <a:lvl5pPr>
              <a:defRPr sz="1200"/>
            </a:lvl5pPr>
          </a:lstStyle>
          <a:p>
            <a:pPr lvl="0"/>
            <a:r>
              <a:rPr lang="en-US"/>
              <a:t>Edit Master text styles</a:t>
            </a:r>
          </a:p>
        </p:txBody>
      </p:sp>
      <p:sp>
        <p:nvSpPr>
          <p:cNvPr id="35" name="Text Placeholder 34"/>
          <p:cNvSpPr>
            <a:spLocks noGrp="1"/>
          </p:cNvSpPr>
          <p:nvPr>
            <p:ph type="body" sz="quarter" idx="17"/>
          </p:nvPr>
        </p:nvSpPr>
        <p:spPr>
          <a:xfrm>
            <a:off x="8146121" y="5516564"/>
            <a:ext cx="3333081" cy="531812"/>
          </a:xfrm>
        </p:spPr>
        <p:txBody>
          <a:bodyPr/>
          <a:lstStyle>
            <a:lvl1pPr>
              <a:defRPr sz="1400" i="1">
                <a:solidFill>
                  <a:schemeClr val="accent1"/>
                </a:solidFill>
              </a:defRPr>
            </a:lvl1pPr>
            <a:lvl2pPr marL="0" indent="0">
              <a:buNone/>
              <a:defRPr sz="1200"/>
            </a:lvl2pPr>
            <a:lvl3pPr>
              <a:defRPr sz="1200"/>
            </a:lvl3pPr>
            <a:lvl4pPr>
              <a:defRPr sz="1200"/>
            </a:lvl4pPr>
            <a:lvl5pPr>
              <a:defRPr sz="1200"/>
            </a:lvl5pPr>
          </a:lstStyle>
          <a:p>
            <a:pPr lvl="0"/>
            <a:r>
              <a:rPr lang="en-US"/>
              <a:t>Edit Master text styles</a:t>
            </a:r>
          </a:p>
        </p:txBody>
      </p:sp>
      <p:cxnSp>
        <p:nvCxnSpPr>
          <p:cNvPr id="16" name="Straight Connector 15"/>
          <p:cNvCxnSpPr/>
          <p:nvPr/>
        </p:nvCxnSpPr>
        <p:spPr>
          <a:xfrm>
            <a:off x="711199" y="2218922"/>
            <a:ext cx="50160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8" name="Title Placeholder 1"/>
          <p:cNvSpPr>
            <a:spLocks noGrp="1"/>
          </p:cNvSpPr>
          <p:nvPr>
            <p:ph type="title"/>
          </p:nvPr>
        </p:nvSpPr>
        <p:spPr>
          <a:xfrm>
            <a:off x="711200" y="2289580"/>
            <a:ext cx="5014291" cy="1068089"/>
          </a:xfrm>
          <a:prstGeom prst="rect">
            <a:avLst/>
          </a:prstGeom>
        </p:spPr>
        <p:txBody>
          <a:bodyPr vert="horz" lIns="0" tIns="0" rIns="0" bIns="0" rtlCol="0" anchor="t" anchorCtr="0">
            <a:noAutofit/>
          </a:bodyPr>
          <a:lstStyle/>
          <a:p>
            <a:r>
              <a:rPr lang="en-US"/>
              <a:t>Click to edit Master title style</a:t>
            </a:r>
            <a:endParaRPr lang="en-GB" dirty="0"/>
          </a:p>
        </p:txBody>
      </p:sp>
      <p:sp>
        <p:nvSpPr>
          <p:cNvPr id="19" name="Text Placeholder 5"/>
          <p:cNvSpPr>
            <a:spLocks noGrp="1"/>
          </p:cNvSpPr>
          <p:nvPr>
            <p:ph type="body" sz="quarter" idx="18"/>
          </p:nvPr>
        </p:nvSpPr>
        <p:spPr>
          <a:xfrm>
            <a:off x="711200" y="491829"/>
            <a:ext cx="2408765" cy="1568746"/>
          </a:xfrm>
          <a:solidFill>
            <a:schemeClr val="accent1"/>
          </a:solidFill>
        </p:spPr>
        <p:txBody>
          <a:bodyPr lIns="72000" tIns="72000" rIns="72000" bIns="72000"/>
          <a:lstStyle>
            <a:lvl1pPr>
              <a:defRPr sz="1400" i="1">
                <a:solidFill>
                  <a:schemeClr val="bg1"/>
                </a:solidFill>
              </a:defRPr>
            </a:lvl1pPr>
            <a:lvl2pPr marL="0" indent="0">
              <a:buNone/>
              <a:defRPr sz="1400" i="1">
                <a:solidFill>
                  <a:schemeClr val="bg1"/>
                </a:solidFill>
              </a:defRPr>
            </a:lvl2pPr>
            <a:lvl3pPr>
              <a:defRPr sz="1200"/>
            </a:lvl3pPr>
            <a:lvl4pPr>
              <a:defRPr sz="1200"/>
            </a:lvl4pPr>
            <a:lvl5pPr>
              <a:defRPr sz="1200"/>
            </a:lvl5pPr>
          </a:lstStyle>
          <a:p>
            <a:pPr lvl="0"/>
            <a:r>
              <a:rPr lang="en-US"/>
              <a:t>Edit Master text styles</a:t>
            </a:r>
          </a:p>
          <a:p>
            <a:pPr lvl="1"/>
            <a:r>
              <a:rPr lang="en-US"/>
              <a:t>Second level</a:t>
            </a:r>
          </a:p>
        </p:txBody>
      </p:sp>
      <p:sp>
        <p:nvSpPr>
          <p:cNvPr id="20" name="Text Placeholder 5"/>
          <p:cNvSpPr>
            <a:spLocks noGrp="1"/>
          </p:cNvSpPr>
          <p:nvPr>
            <p:ph type="body" sz="quarter" idx="21"/>
          </p:nvPr>
        </p:nvSpPr>
        <p:spPr>
          <a:xfrm>
            <a:off x="3315515" y="491829"/>
            <a:ext cx="2408765" cy="1568746"/>
          </a:xfrm>
          <a:solidFill>
            <a:schemeClr val="accent1"/>
          </a:solidFill>
        </p:spPr>
        <p:txBody>
          <a:bodyPr lIns="72000" tIns="72000" rIns="72000" bIns="72000"/>
          <a:lstStyle>
            <a:lvl1pPr>
              <a:defRPr sz="1400" i="1">
                <a:solidFill>
                  <a:schemeClr val="bg1"/>
                </a:solidFill>
              </a:defRPr>
            </a:lvl1pPr>
            <a:lvl2pPr marL="0" indent="0">
              <a:buNone/>
              <a:defRPr sz="1400" i="1">
                <a:solidFill>
                  <a:schemeClr val="bg1"/>
                </a:solidFill>
              </a:defRPr>
            </a:lvl2pPr>
            <a:lvl3pPr>
              <a:defRPr sz="1200"/>
            </a:lvl3pPr>
            <a:lvl4pPr>
              <a:defRPr sz="1200"/>
            </a:lvl4pPr>
            <a:lvl5pPr>
              <a:defRPr sz="1200"/>
            </a:lvl5pPr>
          </a:lstStyle>
          <a:p>
            <a:pPr lvl="0"/>
            <a:r>
              <a:rPr lang="en-US"/>
              <a:t>Edit Master text styles</a:t>
            </a:r>
          </a:p>
          <a:p>
            <a:pPr lvl="1"/>
            <a:r>
              <a:rPr lang="en-US"/>
              <a:t>Second level</a:t>
            </a:r>
          </a:p>
        </p:txBody>
      </p:sp>
      <p:cxnSp>
        <p:nvCxnSpPr>
          <p:cNvPr id="11" name="Straight Connector 10"/>
          <p:cNvCxnSpPr/>
          <p:nvPr userDrawn="1"/>
        </p:nvCxnSpPr>
        <p:spPr>
          <a:xfrm>
            <a:off x="711199" y="2218922"/>
            <a:ext cx="50160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499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12">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64C0AA-13C5-42F8-8707-B9C6EA4D33F1}" type="slidenum">
              <a:rPr lang="en-GB" smtClean="0"/>
              <a:t>‹#›</a:t>
            </a:fld>
            <a:endParaRPr lang="en-GB" dirty="0"/>
          </a:p>
        </p:txBody>
      </p:sp>
      <p:sp>
        <p:nvSpPr>
          <p:cNvPr id="6" name="Text Placeholder 5"/>
          <p:cNvSpPr>
            <a:spLocks noGrp="1"/>
          </p:cNvSpPr>
          <p:nvPr>
            <p:ph type="body" sz="quarter" idx="14"/>
          </p:nvPr>
        </p:nvSpPr>
        <p:spPr>
          <a:xfrm>
            <a:off x="711199" y="488884"/>
            <a:ext cx="2409600" cy="2547937"/>
          </a:xfrm>
        </p:spPr>
        <p:txBody>
          <a:bodyPr/>
          <a:lstStyle>
            <a:lvl1pPr>
              <a:defRPr sz="1400"/>
            </a:lvl1pPr>
            <a:lvl2pPr marL="0" indent="0">
              <a:buNone/>
              <a:defRPr sz="1400"/>
            </a:lvl2pPr>
            <a:lvl3pPr>
              <a:defRPr sz="1200"/>
            </a:lvl3pPr>
            <a:lvl4pPr>
              <a:defRPr sz="1200"/>
            </a:lvl4pPr>
            <a:lvl5pPr>
              <a:defRPr sz="1200"/>
            </a:lvl5pPr>
          </a:lstStyle>
          <a:p>
            <a:pPr lvl="0"/>
            <a:r>
              <a:rPr lang="en-US"/>
              <a:t>Edit Master text styles</a:t>
            </a:r>
          </a:p>
          <a:p>
            <a:pPr lvl="1"/>
            <a:r>
              <a:rPr lang="en-US"/>
              <a:t>Second level</a:t>
            </a:r>
          </a:p>
        </p:txBody>
      </p:sp>
      <p:sp>
        <p:nvSpPr>
          <p:cNvPr id="31" name="Text Placeholder 5"/>
          <p:cNvSpPr>
            <a:spLocks noGrp="1"/>
          </p:cNvSpPr>
          <p:nvPr>
            <p:ph type="body" sz="quarter" idx="15"/>
          </p:nvPr>
        </p:nvSpPr>
        <p:spPr>
          <a:xfrm>
            <a:off x="3316723" y="488884"/>
            <a:ext cx="2409600" cy="2547937"/>
          </a:xfrm>
        </p:spPr>
        <p:txBody>
          <a:bodyPr/>
          <a:lstStyle>
            <a:lvl1pPr>
              <a:defRPr sz="1400"/>
            </a:lvl1pPr>
            <a:lvl2pPr>
              <a:defRPr sz="1200"/>
            </a:lvl2pPr>
            <a:lvl3pPr>
              <a:defRPr sz="1200"/>
            </a:lvl3pPr>
            <a:lvl4pPr>
              <a:defRPr sz="1200"/>
            </a:lvl4pPr>
            <a:lvl5pPr>
              <a:defRPr sz="1200"/>
            </a:lvl5pPr>
          </a:lstStyle>
          <a:p>
            <a:pPr lvl="0"/>
            <a:r>
              <a:rPr lang="en-US"/>
              <a:t>Edit Master text styles</a:t>
            </a:r>
          </a:p>
        </p:txBody>
      </p:sp>
      <p:sp>
        <p:nvSpPr>
          <p:cNvPr id="35" name="Text Placeholder 34"/>
          <p:cNvSpPr>
            <a:spLocks noGrp="1"/>
          </p:cNvSpPr>
          <p:nvPr>
            <p:ph type="body" sz="quarter" idx="17"/>
          </p:nvPr>
        </p:nvSpPr>
        <p:spPr>
          <a:xfrm>
            <a:off x="8146121" y="5516564"/>
            <a:ext cx="3333081" cy="531812"/>
          </a:xfrm>
        </p:spPr>
        <p:txBody>
          <a:bodyPr/>
          <a:lstStyle>
            <a:lvl1pPr>
              <a:defRPr sz="1400" i="1">
                <a:solidFill>
                  <a:schemeClr val="accent1"/>
                </a:solidFill>
              </a:defRPr>
            </a:lvl1pPr>
            <a:lvl2pPr marL="0" indent="0">
              <a:buNone/>
              <a:defRPr sz="1200"/>
            </a:lvl2pPr>
            <a:lvl3pPr>
              <a:defRPr sz="1200"/>
            </a:lvl3pPr>
            <a:lvl4pPr>
              <a:defRPr sz="1200"/>
            </a:lvl4pPr>
            <a:lvl5pPr>
              <a:defRPr sz="1200"/>
            </a:lvl5pPr>
          </a:lstStyle>
          <a:p>
            <a:pPr lvl="0"/>
            <a:r>
              <a:rPr lang="en-US"/>
              <a:t>Edit Master text styles</a:t>
            </a:r>
          </a:p>
        </p:txBody>
      </p:sp>
      <p:cxnSp>
        <p:nvCxnSpPr>
          <p:cNvPr id="16" name="Straight Connector 15"/>
          <p:cNvCxnSpPr/>
          <p:nvPr/>
        </p:nvCxnSpPr>
        <p:spPr>
          <a:xfrm>
            <a:off x="711199" y="3160490"/>
            <a:ext cx="50160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8" name="Title Placeholder 1"/>
          <p:cNvSpPr>
            <a:spLocks noGrp="1"/>
          </p:cNvSpPr>
          <p:nvPr>
            <p:ph type="title"/>
          </p:nvPr>
        </p:nvSpPr>
        <p:spPr>
          <a:xfrm>
            <a:off x="711200" y="3231148"/>
            <a:ext cx="5014291" cy="1068089"/>
          </a:xfrm>
          <a:prstGeom prst="rect">
            <a:avLst/>
          </a:prstGeom>
        </p:spPr>
        <p:txBody>
          <a:bodyPr vert="horz" lIns="0" tIns="0" rIns="0" bIns="0" rtlCol="0" anchor="t" anchorCtr="0">
            <a:noAutofit/>
          </a:bodyPr>
          <a:lstStyle/>
          <a:p>
            <a:r>
              <a:rPr lang="en-US"/>
              <a:t>Click to edit Master title style</a:t>
            </a:r>
            <a:endParaRPr lang="en-GB" dirty="0"/>
          </a:p>
        </p:txBody>
      </p:sp>
      <p:sp>
        <p:nvSpPr>
          <p:cNvPr id="19" name="Text Placeholder 5"/>
          <p:cNvSpPr>
            <a:spLocks noGrp="1"/>
          </p:cNvSpPr>
          <p:nvPr>
            <p:ph type="body" sz="quarter" idx="18"/>
          </p:nvPr>
        </p:nvSpPr>
        <p:spPr>
          <a:xfrm>
            <a:off x="711200" y="4479630"/>
            <a:ext cx="2408765" cy="1568746"/>
          </a:xfrm>
          <a:solidFill>
            <a:schemeClr val="accent1"/>
          </a:solidFill>
        </p:spPr>
        <p:txBody>
          <a:bodyPr lIns="72000" tIns="72000" rIns="72000" bIns="72000"/>
          <a:lstStyle>
            <a:lvl1pPr>
              <a:defRPr sz="1400" i="1">
                <a:solidFill>
                  <a:schemeClr val="bg1"/>
                </a:solidFill>
              </a:defRPr>
            </a:lvl1pPr>
            <a:lvl2pPr marL="0" indent="0">
              <a:buNone/>
              <a:defRPr sz="1400" i="1">
                <a:solidFill>
                  <a:schemeClr val="bg1"/>
                </a:solidFill>
              </a:defRPr>
            </a:lvl2pPr>
            <a:lvl3pPr>
              <a:defRPr sz="1200"/>
            </a:lvl3pPr>
            <a:lvl4pPr>
              <a:defRPr sz="1200"/>
            </a:lvl4pPr>
            <a:lvl5pPr>
              <a:defRPr sz="1200"/>
            </a:lvl5pPr>
          </a:lstStyle>
          <a:p>
            <a:pPr lvl="0"/>
            <a:r>
              <a:rPr lang="en-US"/>
              <a:t>Edit Master text styles</a:t>
            </a:r>
          </a:p>
          <a:p>
            <a:pPr lvl="1"/>
            <a:r>
              <a:rPr lang="en-US"/>
              <a:t>Second level</a:t>
            </a:r>
          </a:p>
        </p:txBody>
      </p:sp>
      <p:sp>
        <p:nvSpPr>
          <p:cNvPr id="20" name="Text Placeholder 5"/>
          <p:cNvSpPr>
            <a:spLocks noGrp="1"/>
          </p:cNvSpPr>
          <p:nvPr>
            <p:ph type="body" sz="quarter" idx="21"/>
          </p:nvPr>
        </p:nvSpPr>
        <p:spPr>
          <a:xfrm>
            <a:off x="3315515" y="4479630"/>
            <a:ext cx="2408765" cy="1568746"/>
          </a:xfrm>
          <a:solidFill>
            <a:schemeClr val="accent1"/>
          </a:solidFill>
        </p:spPr>
        <p:txBody>
          <a:bodyPr lIns="72000" tIns="72000" rIns="72000" bIns="72000"/>
          <a:lstStyle>
            <a:lvl1pPr>
              <a:defRPr sz="1400" i="1">
                <a:solidFill>
                  <a:schemeClr val="bg1"/>
                </a:solidFill>
              </a:defRPr>
            </a:lvl1pPr>
            <a:lvl2pPr marL="0" indent="0">
              <a:buNone/>
              <a:defRPr sz="1400" i="1">
                <a:solidFill>
                  <a:schemeClr val="bg1"/>
                </a:solidFill>
              </a:defRPr>
            </a:lvl2pPr>
            <a:lvl3pPr>
              <a:defRPr sz="1200"/>
            </a:lvl3pPr>
            <a:lvl4pPr>
              <a:defRPr sz="1200"/>
            </a:lvl4pPr>
            <a:lvl5pPr>
              <a:defRPr sz="1200"/>
            </a:lvl5pPr>
          </a:lstStyle>
          <a:p>
            <a:pPr lvl="0"/>
            <a:r>
              <a:rPr lang="en-US"/>
              <a:t>Edit Master text styles</a:t>
            </a:r>
          </a:p>
          <a:p>
            <a:pPr lvl="1"/>
            <a:r>
              <a:rPr lang="en-US"/>
              <a:t>Second level</a:t>
            </a:r>
          </a:p>
        </p:txBody>
      </p:sp>
      <p:sp>
        <p:nvSpPr>
          <p:cNvPr id="14" name="Picture Placeholder 2"/>
          <p:cNvSpPr>
            <a:spLocks noGrp="1"/>
          </p:cNvSpPr>
          <p:nvPr>
            <p:ph type="pic" sz="quarter" idx="22"/>
          </p:nvPr>
        </p:nvSpPr>
        <p:spPr>
          <a:xfrm>
            <a:off x="8146121" y="476250"/>
            <a:ext cx="3333081" cy="4920698"/>
          </a:xfrm>
        </p:spPr>
        <p:txBody>
          <a:bodyPr/>
          <a:lstStyle/>
          <a:p>
            <a:r>
              <a:rPr lang="en-US" dirty="0"/>
              <a:t>Click icon to add picture</a:t>
            </a:r>
            <a:endParaRPr lang="en-GB" dirty="0"/>
          </a:p>
        </p:txBody>
      </p:sp>
      <p:cxnSp>
        <p:nvCxnSpPr>
          <p:cNvPr id="11" name="Straight Connector 10"/>
          <p:cNvCxnSpPr/>
          <p:nvPr userDrawn="1"/>
        </p:nvCxnSpPr>
        <p:spPr>
          <a:xfrm>
            <a:off x="711199" y="3160490"/>
            <a:ext cx="50160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74827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ustom layout 13">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64C0AA-13C5-42F8-8707-B9C6EA4D33F1}" type="slidenum">
              <a:rPr lang="en-GB" smtClean="0"/>
              <a:t>‹#›</a:t>
            </a:fld>
            <a:endParaRPr lang="en-GB" dirty="0"/>
          </a:p>
        </p:txBody>
      </p:sp>
      <p:sp>
        <p:nvSpPr>
          <p:cNvPr id="3" name="Text Placeholder 2"/>
          <p:cNvSpPr>
            <a:spLocks noGrp="1"/>
          </p:cNvSpPr>
          <p:nvPr>
            <p:ph type="body" sz="quarter" idx="13"/>
          </p:nvPr>
        </p:nvSpPr>
        <p:spPr>
          <a:xfrm>
            <a:off x="718728" y="1752600"/>
            <a:ext cx="3436800" cy="2124000"/>
          </a:xfrm>
        </p:spPr>
        <p:txBody>
          <a:bodyPr/>
          <a:lstStyle>
            <a:lvl1pPr>
              <a:defRPr sz="1400"/>
            </a:lvl1pPr>
          </a:lstStyle>
          <a:p>
            <a:pPr lvl="0"/>
            <a:r>
              <a:rPr lang="en-US"/>
              <a:t>Edit Master text styles</a:t>
            </a:r>
          </a:p>
        </p:txBody>
      </p:sp>
      <p:sp>
        <p:nvSpPr>
          <p:cNvPr id="24" name="Text Placeholder 2"/>
          <p:cNvSpPr>
            <a:spLocks noGrp="1"/>
          </p:cNvSpPr>
          <p:nvPr>
            <p:ph type="body" sz="quarter" idx="14"/>
          </p:nvPr>
        </p:nvSpPr>
        <p:spPr>
          <a:xfrm>
            <a:off x="4387100" y="1752600"/>
            <a:ext cx="3436800" cy="2124000"/>
          </a:xfrm>
        </p:spPr>
        <p:txBody>
          <a:bodyPr/>
          <a:lstStyle>
            <a:lvl1pPr>
              <a:defRPr sz="1400"/>
            </a:lvl1pPr>
            <a:lvl2pPr marL="0" indent="0">
              <a:buNone/>
              <a:defRPr sz="1200"/>
            </a:lvl2pPr>
            <a:lvl3pPr>
              <a:defRPr sz="1200"/>
            </a:lvl3pPr>
            <a:lvl4pPr>
              <a:defRPr sz="1200"/>
            </a:lvl4pPr>
            <a:lvl5pPr>
              <a:defRPr sz="1200"/>
            </a:lvl5pPr>
          </a:lstStyle>
          <a:p>
            <a:pPr lvl="0"/>
            <a:r>
              <a:rPr lang="en-US"/>
              <a:t>Edit Master text styles</a:t>
            </a:r>
          </a:p>
        </p:txBody>
      </p:sp>
      <p:sp>
        <p:nvSpPr>
          <p:cNvPr id="25" name="Text Placeholder 2"/>
          <p:cNvSpPr>
            <a:spLocks noGrp="1"/>
          </p:cNvSpPr>
          <p:nvPr>
            <p:ph type="body" sz="quarter" idx="15"/>
          </p:nvPr>
        </p:nvSpPr>
        <p:spPr>
          <a:xfrm>
            <a:off x="8048065" y="1752600"/>
            <a:ext cx="3436800" cy="2124000"/>
          </a:xfrm>
        </p:spPr>
        <p:txBody>
          <a:bodyPr/>
          <a:lstStyle>
            <a:lvl1pPr>
              <a:defRPr sz="1400"/>
            </a:lvl1pPr>
            <a:lvl2pPr marL="0" indent="0">
              <a:buNone/>
              <a:defRPr sz="1200"/>
            </a:lvl2pPr>
            <a:lvl3pPr>
              <a:defRPr sz="1200"/>
            </a:lvl3pPr>
            <a:lvl4pPr>
              <a:defRPr sz="1200"/>
            </a:lvl4pPr>
            <a:lvl5pPr>
              <a:defRPr sz="1200"/>
            </a:lvl5pPr>
          </a:lstStyle>
          <a:p>
            <a:pPr lvl="0"/>
            <a:r>
              <a:rPr lang="en-US"/>
              <a:t>Edit Master text styles</a:t>
            </a:r>
          </a:p>
        </p:txBody>
      </p:sp>
      <p:sp>
        <p:nvSpPr>
          <p:cNvPr id="29" name="Picture Placeholder 25"/>
          <p:cNvSpPr>
            <a:spLocks noGrp="1"/>
          </p:cNvSpPr>
          <p:nvPr>
            <p:ph type="pic" sz="quarter" idx="16"/>
          </p:nvPr>
        </p:nvSpPr>
        <p:spPr>
          <a:xfrm>
            <a:off x="718728" y="4057649"/>
            <a:ext cx="3436800" cy="2019600"/>
          </a:xfrm>
        </p:spPr>
        <p:txBody>
          <a:bodyPr/>
          <a:lstStyle/>
          <a:p>
            <a:r>
              <a:rPr lang="en-US" dirty="0"/>
              <a:t>Click icon to add picture</a:t>
            </a:r>
            <a:endParaRPr lang="en-GB" dirty="0"/>
          </a:p>
        </p:txBody>
      </p:sp>
      <p:sp>
        <p:nvSpPr>
          <p:cNvPr id="30" name="Picture Placeholder 25"/>
          <p:cNvSpPr>
            <a:spLocks noGrp="1"/>
          </p:cNvSpPr>
          <p:nvPr>
            <p:ph type="pic" sz="quarter" idx="17"/>
          </p:nvPr>
        </p:nvSpPr>
        <p:spPr>
          <a:xfrm>
            <a:off x="4387100" y="4057649"/>
            <a:ext cx="3436800" cy="2019600"/>
          </a:xfrm>
        </p:spPr>
        <p:txBody>
          <a:bodyPr/>
          <a:lstStyle/>
          <a:p>
            <a:r>
              <a:rPr lang="en-US" dirty="0"/>
              <a:t>Click icon to add picture</a:t>
            </a:r>
            <a:endParaRPr lang="en-GB" dirty="0"/>
          </a:p>
        </p:txBody>
      </p:sp>
      <p:sp>
        <p:nvSpPr>
          <p:cNvPr id="31" name="Picture Placeholder 25"/>
          <p:cNvSpPr>
            <a:spLocks noGrp="1"/>
          </p:cNvSpPr>
          <p:nvPr>
            <p:ph type="pic" sz="quarter" idx="18"/>
          </p:nvPr>
        </p:nvSpPr>
        <p:spPr>
          <a:xfrm>
            <a:off x="8048065" y="4057649"/>
            <a:ext cx="3436800" cy="2019600"/>
          </a:xfrm>
        </p:spPr>
        <p:txBody>
          <a:bodyPr/>
          <a:lstStyle/>
          <a:p>
            <a:r>
              <a:rPr lang="en-US" dirty="0"/>
              <a:t>Click icon to add picture</a:t>
            </a:r>
            <a:endParaRPr lang="en-GB" dirty="0"/>
          </a:p>
        </p:txBody>
      </p:sp>
      <p:cxnSp>
        <p:nvCxnSpPr>
          <p:cNvPr id="12" name="Straight Connector 11"/>
          <p:cNvCxnSpPr/>
          <p:nvPr/>
        </p:nvCxnSpPr>
        <p:spPr>
          <a:xfrm>
            <a:off x="711199" y="534979"/>
            <a:ext cx="10766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711199" y="605637"/>
            <a:ext cx="10766400" cy="1069254"/>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11" name="Straight Connector 10"/>
          <p:cNvCxnSpPr/>
          <p:nvPr userDrawn="1"/>
        </p:nvCxnSpPr>
        <p:spPr>
          <a:xfrm>
            <a:off x="711199" y="534979"/>
            <a:ext cx="10766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1690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14">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64C0AA-13C5-42F8-8707-B9C6EA4D33F1}" type="slidenum">
              <a:rPr lang="en-GB" smtClean="0"/>
              <a:t>‹#›</a:t>
            </a:fld>
            <a:endParaRPr lang="en-GB" dirty="0"/>
          </a:p>
        </p:txBody>
      </p:sp>
      <p:sp>
        <p:nvSpPr>
          <p:cNvPr id="4" name="Chart Placeholder 3"/>
          <p:cNvSpPr>
            <a:spLocks noGrp="1"/>
          </p:cNvSpPr>
          <p:nvPr>
            <p:ph type="chart" sz="quarter" idx="16"/>
          </p:nvPr>
        </p:nvSpPr>
        <p:spPr>
          <a:xfrm>
            <a:off x="718728" y="4076701"/>
            <a:ext cx="3436800" cy="1967262"/>
          </a:xfrm>
        </p:spPr>
        <p:txBody>
          <a:bodyPr/>
          <a:lstStyle/>
          <a:p>
            <a:r>
              <a:rPr lang="en-US" dirty="0"/>
              <a:t>Click icon to add chart</a:t>
            </a:r>
            <a:endParaRPr lang="en-GB" dirty="0"/>
          </a:p>
        </p:txBody>
      </p:sp>
      <p:sp>
        <p:nvSpPr>
          <p:cNvPr id="18" name="Chart Placeholder 3"/>
          <p:cNvSpPr>
            <a:spLocks noGrp="1"/>
          </p:cNvSpPr>
          <p:nvPr>
            <p:ph type="chart" sz="quarter" idx="17"/>
          </p:nvPr>
        </p:nvSpPr>
        <p:spPr>
          <a:xfrm>
            <a:off x="4387100" y="4076701"/>
            <a:ext cx="3436800" cy="1967262"/>
          </a:xfrm>
        </p:spPr>
        <p:txBody>
          <a:bodyPr/>
          <a:lstStyle/>
          <a:p>
            <a:r>
              <a:rPr lang="en-US" dirty="0"/>
              <a:t>Click icon to add chart</a:t>
            </a:r>
            <a:endParaRPr lang="en-GB" dirty="0"/>
          </a:p>
        </p:txBody>
      </p:sp>
      <p:sp>
        <p:nvSpPr>
          <p:cNvPr id="19" name="Chart Placeholder 3"/>
          <p:cNvSpPr>
            <a:spLocks noGrp="1"/>
          </p:cNvSpPr>
          <p:nvPr>
            <p:ph type="chart" sz="quarter" idx="18"/>
          </p:nvPr>
        </p:nvSpPr>
        <p:spPr>
          <a:xfrm>
            <a:off x="8048065" y="4076701"/>
            <a:ext cx="3436800" cy="1967262"/>
          </a:xfrm>
        </p:spPr>
        <p:txBody>
          <a:bodyPr/>
          <a:lstStyle/>
          <a:p>
            <a:r>
              <a:rPr lang="en-US" dirty="0"/>
              <a:t>Click icon to add chart</a:t>
            </a:r>
            <a:endParaRPr lang="en-GB" dirty="0"/>
          </a:p>
        </p:txBody>
      </p:sp>
      <p:sp>
        <p:nvSpPr>
          <p:cNvPr id="23" name="Text Placeholder 2"/>
          <p:cNvSpPr>
            <a:spLocks noGrp="1"/>
          </p:cNvSpPr>
          <p:nvPr>
            <p:ph type="body" sz="quarter" idx="13"/>
          </p:nvPr>
        </p:nvSpPr>
        <p:spPr>
          <a:xfrm>
            <a:off x="718728" y="1752600"/>
            <a:ext cx="3436800" cy="2124000"/>
          </a:xfrm>
        </p:spPr>
        <p:txBody>
          <a:bodyPr/>
          <a:lstStyle>
            <a:lvl1pPr>
              <a:defRPr sz="1400"/>
            </a:lvl1pPr>
          </a:lstStyle>
          <a:p>
            <a:pPr lvl="0"/>
            <a:r>
              <a:rPr lang="en-US"/>
              <a:t>Edit Master text styles</a:t>
            </a:r>
          </a:p>
        </p:txBody>
      </p:sp>
      <p:sp>
        <p:nvSpPr>
          <p:cNvPr id="29" name="Text Placeholder 2"/>
          <p:cNvSpPr>
            <a:spLocks noGrp="1"/>
          </p:cNvSpPr>
          <p:nvPr>
            <p:ph type="body" sz="quarter" idx="14"/>
          </p:nvPr>
        </p:nvSpPr>
        <p:spPr>
          <a:xfrm>
            <a:off x="4387100" y="1752600"/>
            <a:ext cx="3436800" cy="2124000"/>
          </a:xfrm>
        </p:spPr>
        <p:txBody>
          <a:bodyPr/>
          <a:lstStyle>
            <a:lvl1pPr>
              <a:defRPr sz="1400"/>
            </a:lvl1pPr>
            <a:lvl2pPr marL="0" indent="0">
              <a:buNone/>
              <a:defRPr sz="1200"/>
            </a:lvl2pPr>
            <a:lvl3pPr>
              <a:defRPr sz="1200"/>
            </a:lvl3pPr>
            <a:lvl4pPr>
              <a:defRPr sz="1200"/>
            </a:lvl4pPr>
            <a:lvl5pPr>
              <a:defRPr sz="1200"/>
            </a:lvl5pPr>
          </a:lstStyle>
          <a:p>
            <a:pPr lvl="0"/>
            <a:r>
              <a:rPr lang="en-US"/>
              <a:t>Edit Master text styles</a:t>
            </a:r>
          </a:p>
        </p:txBody>
      </p:sp>
      <p:sp>
        <p:nvSpPr>
          <p:cNvPr id="30" name="Text Placeholder 2"/>
          <p:cNvSpPr>
            <a:spLocks noGrp="1"/>
          </p:cNvSpPr>
          <p:nvPr>
            <p:ph type="body" sz="quarter" idx="15"/>
          </p:nvPr>
        </p:nvSpPr>
        <p:spPr>
          <a:xfrm>
            <a:off x="8048065" y="1752600"/>
            <a:ext cx="3436800" cy="2124000"/>
          </a:xfrm>
        </p:spPr>
        <p:txBody>
          <a:bodyPr/>
          <a:lstStyle>
            <a:lvl1pPr>
              <a:defRPr sz="1400"/>
            </a:lvl1pPr>
            <a:lvl2pPr marL="0" indent="0">
              <a:buNone/>
              <a:defRPr sz="1200"/>
            </a:lvl2pPr>
            <a:lvl3pPr>
              <a:defRPr sz="1200"/>
            </a:lvl3pPr>
            <a:lvl4pPr>
              <a:defRPr sz="1200"/>
            </a:lvl4pPr>
            <a:lvl5pPr>
              <a:defRPr sz="1200"/>
            </a:lvl5pPr>
          </a:lstStyle>
          <a:p>
            <a:pPr lvl="0"/>
            <a:r>
              <a:rPr lang="en-US"/>
              <a:t>Edit Master text styles</a:t>
            </a:r>
          </a:p>
        </p:txBody>
      </p:sp>
      <p:cxnSp>
        <p:nvCxnSpPr>
          <p:cNvPr id="12" name="Straight Connector 11"/>
          <p:cNvCxnSpPr/>
          <p:nvPr/>
        </p:nvCxnSpPr>
        <p:spPr>
          <a:xfrm>
            <a:off x="711199" y="534979"/>
            <a:ext cx="10766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711199" y="605637"/>
            <a:ext cx="10766400" cy="1069254"/>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11" name="Straight Connector 10"/>
          <p:cNvCxnSpPr/>
          <p:nvPr userDrawn="1"/>
        </p:nvCxnSpPr>
        <p:spPr>
          <a:xfrm>
            <a:off x="711199" y="534979"/>
            <a:ext cx="10766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90039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15">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64C0AA-13C5-42F8-8707-B9C6EA4D33F1}" type="slidenum">
              <a:rPr lang="en-GB" smtClean="0"/>
              <a:t>‹#›</a:t>
            </a:fld>
            <a:endParaRPr lang="en-GB" dirty="0"/>
          </a:p>
        </p:txBody>
      </p:sp>
      <p:sp>
        <p:nvSpPr>
          <p:cNvPr id="4" name="Chart Placeholder 3"/>
          <p:cNvSpPr>
            <a:spLocks noGrp="1"/>
          </p:cNvSpPr>
          <p:nvPr>
            <p:ph type="chart" sz="quarter" idx="16"/>
          </p:nvPr>
        </p:nvSpPr>
        <p:spPr>
          <a:xfrm>
            <a:off x="718728" y="1840398"/>
            <a:ext cx="3436800" cy="1967262"/>
          </a:xfrm>
        </p:spPr>
        <p:txBody>
          <a:bodyPr/>
          <a:lstStyle/>
          <a:p>
            <a:r>
              <a:rPr lang="en-US" dirty="0"/>
              <a:t>Click icon to add chart</a:t>
            </a:r>
            <a:endParaRPr lang="en-GB" dirty="0"/>
          </a:p>
        </p:txBody>
      </p:sp>
      <p:sp>
        <p:nvSpPr>
          <p:cNvPr id="18" name="Chart Placeholder 3"/>
          <p:cNvSpPr>
            <a:spLocks noGrp="1"/>
          </p:cNvSpPr>
          <p:nvPr>
            <p:ph type="chart" sz="quarter" idx="17"/>
          </p:nvPr>
        </p:nvSpPr>
        <p:spPr>
          <a:xfrm>
            <a:off x="4387100" y="1850337"/>
            <a:ext cx="3436800" cy="1967262"/>
          </a:xfrm>
        </p:spPr>
        <p:txBody>
          <a:bodyPr/>
          <a:lstStyle/>
          <a:p>
            <a:r>
              <a:rPr lang="en-US" dirty="0"/>
              <a:t>Click icon to add chart</a:t>
            </a:r>
            <a:endParaRPr lang="en-GB" dirty="0"/>
          </a:p>
        </p:txBody>
      </p:sp>
      <p:sp>
        <p:nvSpPr>
          <p:cNvPr id="19" name="Chart Placeholder 3"/>
          <p:cNvSpPr>
            <a:spLocks noGrp="1"/>
          </p:cNvSpPr>
          <p:nvPr>
            <p:ph type="chart" sz="quarter" idx="18"/>
          </p:nvPr>
        </p:nvSpPr>
        <p:spPr>
          <a:xfrm>
            <a:off x="8048065" y="1840398"/>
            <a:ext cx="3436800" cy="1967262"/>
          </a:xfrm>
        </p:spPr>
        <p:txBody>
          <a:bodyPr/>
          <a:lstStyle/>
          <a:p>
            <a:r>
              <a:rPr lang="en-US" dirty="0"/>
              <a:t>Click icon to add chart</a:t>
            </a:r>
            <a:endParaRPr lang="en-GB" dirty="0"/>
          </a:p>
        </p:txBody>
      </p:sp>
      <p:sp>
        <p:nvSpPr>
          <p:cNvPr id="23" name="Text Placeholder 2"/>
          <p:cNvSpPr>
            <a:spLocks noGrp="1"/>
          </p:cNvSpPr>
          <p:nvPr>
            <p:ph type="body" sz="quarter" idx="13"/>
          </p:nvPr>
        </p:nvSpPr>
        <p:spPr>
          <a:xfrm>
            <a:off x="718728" y="4088293"/>
            <a:ext cx="3436800" cy="2124000"/>
          </a:xfrm>
        </p:spPr>
        <p:txBody>
          <a:bodyPr/>
          <a:lstStyle>
            <a:lvl1pPr>
              <a:defRPr sz="1400"/>
            </a:lvl1pPr>
          </a:lstStyle>
          <a:p>
            <a:pPr lvl="0"/>
            <a:r>
              <a:rPr lang="en-US"/>
              <a:t>Edit Master text styles</a:t>
            </a:r>
          </a:p>
        </p:txBody>
      </p:sp>
      <p:sp>
        <p:nvSpPr>
          <p:cNvPr id="29" name="Text Placeholder 2"/>
          <p:cNvSpPr>
            <a:spLocks noGrp="1"/>
          </p:cNvSpPr>
          <p:nvPr>
            <p:ph type="body" sz="quarter" idx="14"/>
          </p:nvPr>
        </p:nvSpPr>
        <p:spPr>
          <a:xfrm>
            <a:off x="4387100" y="4088293"/>
            <a:ext cx="3436800" cy="2124000"/>
          </a:xfrm>
        </p:spPr>
        <p:txBody>
          <a:bodyPr/>
          <a:lstStyle>
            <a:lvl1pPr>
              <a:defRPr sz="1400"/>
            </a:lvl1pPr>
            <a:lvl2pPr marL="0" indent="0">
              <a:buNone/>
              <a:defRPr sz="1200"/>
            </a:lvl2pPr>
            <a:lvl3pPr>
              <a:defRPr sz="1200"/>
            </a:lvl3pPr>
            <a:lvl4pPr>
              <a:defRPr sz="1200"/>
            </a:lvl4pPr>
            <a:lvl5pPr>
              <a:defRPr sz="1200"/>
            </a:lvl5pPr>
          </a:lstStyle>
          <a:p>
            <a:pPr lvl="0"/>
            <a:r>
              <a:rPr lang="en-US"/>
              <a:t>Edit Master text styles</a:t>
            </a:r>
          </a:p>
        </p:txBody>
      </p:sp>
      <p:sp>
        <p:nvSpPr>
          <p:cNvPr id="30" name="Text Placeholder 2"/>
          <p:cNvSpPr>
            <a:spLocks noGrp="1"/>
          </p:cNvSpPr>
          <p:nvPr>
            <p:ph type="body" sz="quarter" idx="15"/>
          </p:nvPr>
        </p:nvSpPr>
        <p:spPr>
          <a:xfrm>
            <a:off x="8048065" y="4088293"/>
            <a:ext cx="3436800" cy="2124000"/>
          </a:xfrm>
        </p:spPr>
        <p:txBody>
          <a:bodyPr/>
          <a:lstStyle>
            <a:lvl1pPr>
              <a:defRPr sz="1400"/>
            </a:lvl1pPr>
            <a:lvl2pPr marL="0" indent="0">
              <a:buNone/>
              <a:defRPr sz="1200"/>
            </a:lvl2pPr>
            <a:lvl3pPr>
              <a:defRPr sz="1200"/>
            </a:lvl3pPr>
            <a:lvl4pPr>
              <a:defRPr sz="1200"/>
            </a:lvl4pPr>
            <a:lvl5pPr>
              <a:defRPr sz="1200"/>
            </a:lvl5pPr>
          </a:lstStyle>
          <a:p>
            <a:pPr lvl="0"/>
            <a:r>
              <a:rPr lang="en-US"/>
              <a:t>Edit Master text styles</a:t>
            </a:r>
          </a:p>
        </p:txBody>
      </p:sp>
      <p:cxnSp>
        <p:nvCxnSpPr>
          <p:cNvPr id="12" name="Straight Connector 11"/>
          <p:cNvCxnSpPr/>
          <p:nvPr/>
        </p:nvCxnSpPr>
        <p:spPr>
          <a:xfrm>
            <a:off x="711199" y="534979"/>
            <a:ext cx="10766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711199" y="605637"/>
            <a:ext cx="10766400" cy="1114521"/>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11" name="Straight Connector 10"/>
          <p:cNvCxnSpPr/>
          <p:nvPr userDrawn="1"/>
        </p:nvCxnSpPr>
        <p:spPr>
          <a:xfrm>
            <a:off x="711199" y="534979"/>
            <a:ext cx="10766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8322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ustom layout 16">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64C0AA-13C5-42F8-8707-B9C6EA4D33F1}" type="slidenum">
              <a:rPr lang="en-GB" smtClean="0"/>
              <a:t>‹#›</a:t>
            </a:fld>
            <a:endParaRPr lang="en-GB" dirty="0"/>
          </a:p>
        </p:txBody>
      </p:sp>
      <p:sp>
        <p:nvSpPr>
          <p:cNvPr id="31" name="Picture Placeholder 25"/>
          <p:cNvSpPr>
            <a:spLocks noGrp="1"/>
          </p:cNvSpPr>
          <p:nvPr>
            <p:ph type="pic" sz="quarter" idx="16"/>
          </p:nvPr>
        </p:nvSpPr>
        <p:spPr>
          <a:xfrm>
            <a:off x="718728" y="1800224"/>
            <a:ext cx="3436800" cy="2019600"/>
          </a:xfrm>
        </p:spPr>
        <p:txBody>
          <a:bodyPr/>
          <a:lstStyle/>
          <a:p>
            <a:r>
              <a:rPr lang="en-US" dirty="0"/>
              <a:t>Click icon to add picture</a:t>
            </a:r>
            <a:endParaRPr lang="en-GB" dirty="0"/>
          </a:p>
        </p:txBody>
      </p:sp>
      <p:sp>
        <p:nvSpPr>
          <p:cNvPr id="32" name="Picture Placeholder 25"/>
          <p:cNvSpPr>
            <a:spLocks noGrp="1"/>
          </p:cNvSpPr>
          <p:nvPr>
            <p:ph type="pic" sz="quarter" idx="17"/>
          </p:nvPr>
        </p:nvSpPr>
        <p:spPr>
          <a:xfrm>
            <a:off x="4387100" y="1800224"/>
            <a:ext cx="3436800" cy="2019600"/>
          </a:xfrm>
        </p:spPr>
        <p:txBody>
          <a:bodyPr/>
          <a:lstStyle/>
          <a:p>
            <a:r>
              <a:rPr lang="en-US" dirty="0"/>
              <a:t>Click icon to add picture</a:t>
            </a:r>
            <a:endParaRPr lang="en-GB" dirty="0"/>
          </a:p>
        </p:txBody>
      </p:sp>
      <p:sp>
        <p:nvSpPr>
          <p:cNvPr id="33" name="Picture Placeholder 25"/>
          <p:cNvSpPr>
            <a:spLocks noGrp="1"/>
          </p:cNvSpPr>
          <p:nvPr>
            <p:ph type="pic" sz="quarter" idx="18"/>
          </p:nvPr>
        </p:nvSpPr>
        <p:spPr>
          <a:xfrm>
            <a:off x="8048065" y="1800224"/>
            <a:ext cx="3436800" cy="2019600"/>
          </a:xfrm>
        </p:spPr>
        <p:txBody>
          <a:bodyPr/>
          <a:lstStyle/>
          <a:p>
            <a:r>
              <a:rPr lang="en-US" dirty="0"/>
              <a:t>Click icon to add picture</a:t>
            </a:r>
            <a:endParaRPr lang="en-GB" dirty="0"/>
          </a:p>
        </p:txBody>
      </p:sp>
      <p:sp>
        <p:nvSpPr>
          <p:cNvPr id="34" name="Text Placeholder 2"/>
          <p:cNvSpPr>
            <a:spLocks noGrp="1"/>
          </p:cNvSpPr>
          <p:nvPr>
            <p:ph type="body" sz="quarter" idx="13"/>
          </p:nvPr>
        </p:nvSpPr>
        <p:spPr>
          <a:xfrm>
            <a:off x="718728" y="4088292"/>
            <a:ext cx="3436800" cy="2124000"/>
          </a:xfrm>
        </p:spPr>
        <p:txBody>
          <a:bodyPr/>
          <a:lstStyle>
            <a:lvl1pPr>
              <a:defRPr sz="1400"/>
            </a:lvl1pPr>
          </a:lstStyle>
          <a:p>
            <a:pPr lvl="0"/>
            <a:r>
              <a:rPr lang="en-US"/>
              <a:t>Edit Master text styles</a:t>
            </a:r>
          </a:p>
        </p:txBody>
      </p:sp>
      <p:sp>
        <p:nvSpPr>
          <p:cNvPr id="35" name="Text Placeholder 2"/>
          <p:cNvSpPr>
            <a:spLocks noGrp="1"/>
          </p:cNvSpPr>
          <p:nvPr>
            <p:ph type="body" sz="quarter" idx="14"/>
          </p:nvPr>
        </p:nvSpPr>
        <p:spPr>
          <a:xfrm>
            <a:off x="4387100" y="4088292"/>
            <a:ext cx="3436800" cy="2124000"/>
          </a:xfrm>
        </p:spPr>
        <p:txBody>
          <a:bodyPr/>
          <a:lstStyle>
            <a:lvl1pPr>
              <a:defRPr sz="1400"/>
            </a:lvl1pPr>
            <a:lvl2pPr marL="0" indent="0">
              <a:buNone/>
              <a:defRPr sz="1200"/>
            </a:lvl2pPr>
            <a:lvl3pPr>
              <a:defRPr sz="1200"/>
            </a:lvl3pPr>
            <a:lvl4pPr>
              <a:defRPr sz="1200"/>
            </a:lvl4pPr>
            <a:lvl5pPr>
              <a:defRPr sz="1200"/>
            </a:lvl5pPr>
          </a:lstStyle>
          <a:p>
            <a:pPr lvl="0"/>
            <a:r>
              <a:rPr lang="en-US"/>
              <a:t>Edit Master text styles</a:t>
            </a:r>
          </a:p>
        </p:txBody>
      </p:sp>
      <p:sp>
        <p:nvSpPr>
          <p:cNvPr id="36" name="Text Placeholder 2"/>
          <p:cNvSpPr>
            <a:spLocks noGrp="1"/>
          </p:cNvSpPr>
          <p:nvPr>
            <p:ph type="body" sz="quarter" idx="15"/>
          </p:nvPr>
        </p:nvSpPr>
        <p:spPr>
          <a:xfrm>
            <a:off x="8048065" y="4088292"/>
            <a:ext cx="3436800" cy="2124000"/>
          </a:xfrm>
        </p:spPr>
        <p:txBody>
          <a:bodyPr/>
          <a:lstStyle>
            <a:lvl1pPr>
              <a:defRPr sz="1400"/>
            </a:lvl1pPr>
            <a:lvl2pPr marL="0" indent="0">
              <a:buNone/>
              <a:defRPr sz="1200"/>
            </a:lvl2pPr>
            <a:lvl3pPr>
              <a:defRPr sz="1200"/>
            </a:lvl3pPr>
            <a:lvl4pPr>
              <a:defRPr sz="1200"/>
            </a:lvl4pPr>
            <a:lvl5pPr>
              <a:defRPr sz="1200"/>
            </a:lvl5pPr>
          </a:lstStyle>
          <a:p>
            <a:pPr lvl="0"/>
            <a:r>
              <a:rPr lang="en-US"/>
              <a:t>Edit Master text styles</a:t>
            </a:r>
          </a:p>
        </p:txBody>
      </p:sp>
      <p:cxnSp>
        <p:nvCxnSpPr>
          <p:cNvPr id="12" name="Straight Connector 11"/>
          <p:cNvCxnSpPr/>
          <p:nvPr/>
        </p:nvCxnSpPr>
        <p:spPr>
          <a:xfrm>
            <a:off x="711199" y="534979"/>
            <a:ext cx="10766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711199" y="605637"/>
            <a:ext cx="10766400" cy="1069254"/>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11" name="Straight Connector 10"/>
          <p:cNvCxnSpPr/>
          <p:nvPr userDrawn="1"/>
        </p:nvCxnSpPr>
        <p:spPr>
          <a:xfrm>
            <a:off x="711199" y="534979"/>
            <a:ext cx="10766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75192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ustom layout 17">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64C0AA-13C5-42F8-8707-B9C6EA4D33F1}" type="slidenum">
              <a:rPr lang="en-GB" smtClean="0"/>
              <a:t>‹#›</a:t>
            </a:fld>
            <a:endParaRPr lang="en-GB" dirty="0"/>
          </a:p>
        </p:txBody>
      </p:sp>
      <p:sp>
        <p:nvSpPr>
          <p:cNvPr id="34" name="Text Placeholder 2"/>
          <p:cNvSpPr>
            <a:spLocks noGrp="1"/>
          </p:cNvSpPr>
          <p:nvPr>
            <p:ph type="body" sz="quarter" idx="13"/>
          </p:nvPr>
        </p:nvSpPr>
        <p:spPr>
          <a:xfrm>
            <a:off x="718728" y="3500438"/>
            <a:ext cx="3436800" cy="2711854"/>
          </a:xfrm>
        </p:spPr>
        <p:txBody>
          <a:bodyPr/>
          <a:lstStyle>
            <a:lvl1pPr>
              <a:defRPr sz="1400">
                <a:latin typeface="+mn-lt"/>
              </a:defRPr>
            </a:lvl1pPr>
          </a:lstStyle>
          <a:p>
            <a:pPr lvl="0"/>
            <a:r>
              <a:rPr lang="en-US"/>
              <a:t>Edit Master text styles</a:t>
            </a:r>
          </a:p>
        </p:txBody>
      </p:sp>
      <p:sp>
        <p:nvSpPr>
          <p:cNvPr id="35" name="Text Placeholder 2"/>
          <p:cNvSpPr>
            <a:spLocks noGrp="1"/>
          </p:cNvSpPr>
          <p:nvPr>
            <p:ph type="body" sz="quarter" idx="14"/>
          </p:nvPr>
        </p:nvSpPr>
        <p:spPr>
          <a:xfrm>
            <a:off x="4387100" y="3500438"/>
            <a:ext cx="3436800" cy="2711854"/>
          </a:xfrm>
        </p:spPr>
        <p:txBody>
          <a:bodyPr/>
          <a:lstStyle>
            <a:lvl1pPr>
              <a:defRPr sz="1400"/>
            </a:lvl1pPr>
            <a:lvl2pPr marL="0" indent="0">
              <a:buNone/>
              <a:defRPr sz="1200"/>
            </a:lvl2pPr>
            <a:lvl3pPr>
              <a:defRPr sz="1200"/>
            </a:lvl3pPr>
            <a:lvl4pPr>
              <a:defRPr sz="1200"/>
            </a:lvl4pPr>
            <a:lvl5pPr>
              <a:defRPr sz="1200"/>
            </a:lvl5pPr>
          </a:lstStyle>
          <a:p>
            <a:pPr lvl="0"/>
            <a:r>
              <a:rPr lang="en-US"/>
              <a:t>Edit Master text styles</a:t>
            </a:r>
          </a:p>
        </p:txBody>
      </p:sp>
      <p:cxnSp>
        <p:nvCxnSpPr>
          <p:cNvPr id="13" name="Straight Connector 12"/>
          <p:cNvCxnSpPr/>
          <p:nvPr/>
        </p:nvCxnSpPr>
        <p:spPr>
          <a:xfrm>
            <a:off x="711199" y="2227972"/>
            <a:ext cx="106992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28672" y="2298630"/>
            <a:ext cx="10699904" cy="1121024"/>
          </a:xfrm>
          <a:prstGeom prst="rect">
            <a:avLst/>
          </a:prstGeom>
        </p:spPr>
        <p:txBody>
          <a:bodyPr vert="horz" lIns="0" tIns="0" rIns="0" bIns="0" rtlCol="0" anchor="t" anchorCtr="0">
            <a:noAutofit/>
          </a:bodyPr>
          <a:lstStyle/>
          <a:p>
            <a:r>
              <a:rPr lang="en-US"/>
              <a:t>Click to edit Master title style</a:t>
            </a:r>
            <a:endParaRPr lang="en-GB" dirty="0"/>
          </a:p>
        </p:txBody>
      </p:sp>
      <p:sp>
        <p:nvSpPr>
          <p:cNvPr id="20" name="Text Placeholder 5"/>
          <p:cNvSpPr>
            <a:spLocks noGrp="1"/>
          </p:cNvSpPr>
          <p:nvPr>
            <p:ph type="body" sz="quarter" idx="18"/>
          </p:nvPr>
        </p:nvSpPr>
        <p:spPr>
          <a:xfrm>
            <a:off x="711199" y="614982"/>
            <a:ext cx="10699199" cy="1445593"/>
          </a:xfrm>
          <a:solidFill>
            <a:schemeClr val="accent1"/>
          </a:solidFill>
        </p:spPr>
        <p:txBody>
          <a:bodyPr lIns="5446800" tIns="72000" rIns="72000" bIns="72000"/>
          <a:lstStyle>
            <a:lvl1pPr algn="l">
              <a:defRPr sz="1400" i="1">
                <a:solidFill>
                  <a:schemeClr val="bg1"/>
                </a:solidFill>
              </a:defRPr>
            </a:lvl1pPr>
            <a:lvl2pPr marL="0" indent="0" algn="l">
              <a:buNone/>
              <a:defRPr sz="1400" i="1">
                <a:solidFill>
                  <a:schemeClr val="bg1"/>
                </a:solidFill>
              </a:defRPr>
            </a:lvl2pPr>
            <a:lvl3pPr>
              <a:defRPr sz="1200"/>
            </a:lvl3pPr>
            <a:lvl4pPr>
              <a:defRPr sz="1200"/>
            </a:lvl4pPr>
            <a:lvl5pPr>
              <a:defRPr sz="1200"/>
            </a:lvl5pPr>
          </a:lstStyle>
          <a:p>
            <a:pPr lvl="0"/>
            <a:r>
              <a:rPr lang="en-US"/>
              <a:t>Edit Master text styles</a:t>
            </a:r>
          </a:p>
          <a:p>
            <a:pPr lvl="1"/>
            <a:r>
              <a:rPr lang="en-US"/>
              <a:t>Second level</a:t>
            </a:r>
          </a:p>
        </p:txBody>
      </p:sp>
      <p:sp>
        <p:nvSpPr>
          <p:cNvPr id="21" name="Text Placeholder 5"/>
          <p:cNvSpPr>
            <a:spLocks noGrp="1"/>
          </p:cNvSpPr>
          <p:nvPr>
            <p:ph type="body" sz="quarter" idx="22"/>
          </p:nvPr>
        </p:nvSpPr>
        <p:spPr>
          <a:xfrm>
            <a:off x="8048065" y="3500438"/>
            <a:ext cx="3436800" cy="2711854"/>
          </a:xfrm>
          <a:solidFill>
            <a:schemeClr val="accent1"/>
          </a:solidFill>
        </p:spPr>
        <p:txBody>
          <a:bodyPr lIns="72000" tIns="72000" rIns="72000" bIns="72000"/>
          <a:lstStyle>
            <a:lvl1pPr>
              <a:defRPr sz="1800" b="1" i="1">
                <a:solidFill>
                  <a:schemeClr val="bg1"/>
                </a:solidFill>
              </a:defRPr>
            </a:lvl1pPr>
            <a:lvl2pPr marL="0" indent="0">
              <a:buNone/>
              <a:defRPr sz="1800" b="1" i="1">
                <a:solidFill>
                  <a:schemeClr val="bg1"/>
                </a:solidFill>
              </a:defRPr>
            </a:lvl2pPr>
            <a:lvl3pPr>
              <a:defRPr sz="1200"/>
            </a:lvl3pPr>
            <a:lvl4pPr>
              <a:defRPr sz="1200"/>
            </a:lvl4pPr>
            <a:lvl5pPr>
              <a:defRPr sz="1200"/>
            </a:lvl5pPr>
          </a:lstStyle>
          <a:p>
            <a:pPr lvl="0"/>
            <a:r>
              <a:rPr lang="en-US"/>
              <a:t>Edit Master text styles</a:t>
            </a:r>
          </a:p>
          <a:p>
            <a:pPr lvl="1"/>
            <a:r>
              <a:rPr lang="en-US"/>
              <a:t>Second level</a:t>
            </a:r>
          </a:p>
        </p:txBody>
      </p:sp>
      <p:cxnSp>
        <p:nvCxnSpPr>
          <p:cNvPr id="9" name="Straight Connector 8"/>
          <p:cNvCxnSpPr/>
          <p:nvPr userDrawn="1"/>
        </p:nvCxnSpPr>
        <p:spPr>
          <a:xfrm>
            <a:off x="711199" y="2227972"/>
            <a:ext cx="106992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36944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ustom layout 18">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64C0AA-13C5-42F8-8707-B9C6EA4D33F1}" type="slidenum">
              <a:rPr lang="en-GB" smtClean="0"/>
              <a:t>‹#›</a:t>
            </a:fld>
            <a:endParaRPr lang="en-GB" dirty="0"/>
          </a:p>
        </p:txBody>
      </p:sp>
      <p:sp>
        <p:nvSpPr>
          <p:cNvPr id="34" name="Text Placeholder 2"/>
          <p:cNvSpPr>
            <a:spLocks noGrp="1"/>
          </p:cNvSpPr>
          <p:nvPr>
            <p:ph type="body" sz="quarter" idx="13"/>
          </p:nvPr>
        </p:nvSpPr>
        <p:spPr>
          <a:xfrm>
            <a:off x="718728" y="3819825"/>
            <a:ext cx="4321056" cy="2163533"/>
          </a:xfrm>
        </p:spPr>
        <p:txBody>
          <a:bodyPr/>
          <a:lstStyle>
            <a:lvl1pPr>
              <a:defRPr sz="1400"/>
            </a:lvl1pPr>
          </a:lstStyle>
          <a:p>
            <a:pPr lvl="0"/>
            <a:r>
              <a:rPr lang="en-US"/>
              <a:t>Edit Master text styles</a:t>
            </a:r>
          </a:p>
        </p:txBody>
      </p:sp>
      <p:sp>
        <p:nvSpPr>
          <p:cNvPr id="17" name="Picture Placeholder 2"/>
          <p:cNvSpPr>
            <a:spLocks noGrp="1"/>
          </p:cNvSpPr>
          <p:nvPr>
            <p:ph type="pic" sz="quarter" idx="17"/>
          </p:nvPr>
        </p:nvSpPr>
        <p:spPr>
          <a:xfrm>
            <a:off x="711200" y="1738620"/>
            <a:ext cx="4328584" cy="1878013"/>
          </a:xfrm>
        </p:spPr>
        <p:txBody>
          <a:bodyPr/>
          <a:lstStyle/>
          <a:p>
            <a:r>
              <a:rPr lang="en-US" dirty="0"/>
              <a:t>Click icon to add picture</a:t>
            </a:r>
            <a:endParaRPr lang="en-GB" dirty="0"/>
          </a:p>
        </p:txBody>
      </p:sp>
      <p:sp>
        <p:nvSpPr>
          <p:cNvPr id="6" name="Chart Placeholder 5"/>
          <p:cNvSpPr>
            <a:spLocks noGrp="1"/>
          </p:cNvSpPr>
          <p:nvPr>
            <p:ph type="chart" sz="quarter" idx="19"/>
          </p:nvPr>
        </p:nvSpPr>
        <p:spPr>
          <a:xfrm>
            <a:off x="6000752" y="2781300"/>
            <a:ext cx="5476849" cy="3202056"/>
          </a:xfrm>
        </p:spPr>
        <p:txBody>
          <a:bodyPr/>
          <a:lstStyle/>
          <a:p>
            <a:r>
              <a:rPr lang="en-US" dirty="0"/>
              <a:t>Click icon to add chart</a:t>
            </a:r>
            <a:endParaRPr lang="en-GB" dirty="0"/>
          </a:p>
        </p:txBody>
      </p:sp>
      <p:sp>
        <p:nvSpPr>
          <p:cNvPr id="21" name="Text Placeholder 2"/>
          <p:cNvSpPr>
            <a:spLocks noGrp="1"/>
          </p:cNvSpPr>
          <p:nvPr>
            <p:ph type="body" sz="quarter" idx="20"/>
          </p:nvPr>
        </p:nvSpPr>
        <p:spPr>
          <a:xfrm>
            <a:off x="6000749" y="1600200"/>
            <a:ext cx="5476851" cy="1036639"/>
          </a:xfrm>
        </p:spPr>
        <p:txBody>
          <a:bodyPr/>
          <a:lstStyle>
            <a:lvl1pPr>
              <a:defRPr sz="1400" i="1">
                <a:solidFill>
                  <a:schemeClr val="accent1"/>
                </a:solidFill>
              </a:defRPr>
            </a:lvl1pPr>
          </a:lstStyle>
          <a:p>
            <a:pPr lvl="0"/>
            <a:r>
              <a:rPr lang="en-US"/>
              <a:t>Edit Master text styles</a:t>
            </a:r>
          </a:p>
        </p:txBody>
      </p:sp>
      <p:cxnSp>
        <p:nvCxnSpPr>
          <p:cNvPr id="10" name="Straight Connector 9"/>
          <p:cNvCxnSpPr/>
          <p:nvPr/>
        </p:nvCxnSpPr>
        <p:spPr>
          <a:xfrm>
            <a:off x="711199" y="534979"/>
            <a:ext cx="10766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2" name="Title Placeholder 1"/>
          <p:cNvSpPr>
            <a:spLocks noGrp="1"/>
          </p:cNvSpPr>
          <p:nvPr>
            <p:ph type="title"/>
          </p:nvPr>
        </p:nvSpPr>
        <p:spPr>
          <a:xfrm>
            <a:off x="711199" y="605637"/>
            <a:ext cx="10766400" cy="988520"/>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9" name="Straight Connector 8"/>
          <p:cNvCxnSpPr/>
          <p:nvPr userDrawn="1"/>
        </p:nvCxnSpPr>
        <p:spPr>
          <a:xfrm>
            <a:off x="711199" y="534979"/>
            <a:ext cx="10766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29642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ustom layout 19">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64C0AA-13C5-42F8-8707-B9C6EA4D33F1}" type="slidenum">
              <a:rPr lang="en-GB" smtClean="0"/>
              <a:t>‹#›</a:t>
            </a:fld>
            <a:endParaRPr lang="en-GB" dirty="0"/>
          </a:p>
        </p:txBody>
      </p:sp>
      <p:sp>
        <p:nvSpPr>
          <p:cNvPr id="34" name="Text Placeholder 2"/>
          <p:cNvSpPr>
            <a:spLocks noGrp="1"/>
          </p:cNvSpPr>
          <p:nvPr>
            <p:ph type="body" sz="quarter" idx="13"/>
          </p:nvPr>
        </p:nvSpPr>
        <p:spPr>
          <a:xfrm>
            <a:off x="7159279" y="3819825"/>
            <a:ext cx="4334308" cy="2163533"/>
          </a:xfrm>
        </p:spPr>
        <p:txBody>
          <a:bodyPr/>
          <a:lstStyle>
            <a:lvl1pPr>
              <a:defRPr sz="1400"/>
            </a:lvl1pPr>
          </a:lstStyle>
          <a:p>
            <a:pPr lvl="0"/>
            <a:r>
              <a:rPr lang="en-US"/>
              <a:t>Edit Master text styles</a:t>
            </a:r>
          </a:p>
        </p:txBody>
      </p:sp>
      <p:sp>
        <p:nvSpPr>
          <p:cNvPr id="17" name="Picture Placeholder 2"/>
          <p:cNvSpPr>
            <a:spLocks noGrp="1"/>
          </p:cNvSpPr>
          <p:nvPr>
            <p:ph type="pic" sz="quarter" idx="17"/>
          </p:nvPr>
        </p:nvSpPr>
        <p:spPr>
          <a:xfrm>
            <a:off x="7165004" y="1738620"/>
            <a:ext cx="4328584" cy="1878013"/>
          </a:xfrm>
        </p:spPr>
        <p:txBody>
          <a:bodyPr/>
          <a:lstStyle/>
          <a:p>
            <a:r>
              <a:rPr lang="en-US" dirty="0"/>
              <a:t>Click icon to add picture</a:t>
            </a:r>
            <a:endParaRPr lang="en-GB" dirty="0"/>
          </a:p>
        </p:txBody>
      </p:sp>
      <p:sp>
        <p:nvSpPr>
          <p:cNvPr id="6" name="Chart Placeholder 5"/>
          <p:cNvSpPr>
            <a:spLocks noGrp="1"/>
          </p:cNvSpPr>
          <p:nvPr>
            <p:ph type="chart" sz="quarter" idx="19"/>
          </p:nvPr>
        </p:nvSpPr>
        <p:spPr>
          <a:xfrm>
            <a:off x="711201" y="2781300"/>
            <a:ext cx="5601713" cy="3202056"/>
          </a:xfrm>
        </p:spPr>
        <p:txBody>
          <a:bodyPr/>
          <a:lstStyle/>
          <a:p>
            <a:r>
              <a:rPr lang="en-US" dirty="0"/>
              <a:t>Click icon to add chart</a:t>
            </a:r>
            <a:endParaRPr lang="en-GB" dirty="0"/>
          </a:p>
        </p:txBody>
      </p:sp>
      <p:sp>
        <p:nvSpPr>
          <p:cNvPr id="21" name="Text Placeholder 2"/>
          <p:cNvSpPr>
            <a:spLocks noGrp="1"/>
          </p:cNvSpPr>
          <p:nvPr>
            <p:ph type="body" sz="quarter" idx="20"/>
          </p:nvPr>
        </p:nvSpPr>
        <p:spPr>
          <a:xfrm>
            <a:off x="711200" y="1600200"/>
            <a:ext cx="5601713" cy="1036639"/>
          </a:xfrm>
        </p:spPr>
        <p:txBody>
          <a:bodyPr/>
          <a:lstStyle>
            <a:lvl1pPr>
              <a:defRPr sz="1400" i="1">
                <a:solidFill>
                  <a:schemeClr val="accent1"/>
                </a:solidFill>
              </a:defRPr>
            </a:lvl1pPr>
          </a:lstStyle>
          <a:p>
            <a:pPr lvl="0"/>
            <a:r>
              <a:rPr lang="en-US"/>
              <a:t>Edit Master text styles</a:t>
            </a:r>
          </a:p>
        </p:txBody>
      </p:sp>
      <p:cxnSp>
        <p:nvCxnSpPr>
          <p:cNvPr id="11" name="Straight Connector 10"/>
          <p:cNvCxnSpPr/>
          <p:nvPr/>
        </p:nvCxnSpPr>
        <p:spPr>
          <a:xfrm>
            <a:off x="711199" y="534979"/>
            <a:ext cx="10766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2" name="Title Placeholder 1"/>
          <p:cNvSpPr>
            <a:spLocks noGrp="1"/>
          </p:cNvSpPr>
          <p:nvPr>
            <p:ph type="title"/>
          </p:nvPr>
        </p:nvSpPr>
        <p:spPr>
          <a:xfrm>
            <a:off x="711199" y="605637"/>
            <a:ext cx="10766400" cy="994562"/>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9" name="Straight Connector 8"/>
          <p:cNvCxnSpPr/>
          <p:nvPr userDrawn="1"/>
        </p:nvCxnSpPr>
        <p:spPr>
          <a:xfrm>
            <a:off x="711199" y="534979"/>
            <a:ext cx="10766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04718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ustom layout 22">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964C0AA-13C5-42F8-8707-B9C6EA4D33F1}" type="slidenum">
              <a:rPr lang="en-GB" smtClean="0"/>
              <a:t>‹#›</a:t>
            </a:fld>
            <a:endParaRPr lang="en-GB" dirty="0"/>
          </a:p>
        </p:txBody>
      </p:sp>
      <p:sp>
        <p:nvSpPr>
          <p:cNvPr id="8" name="Content Placeholder 26"/>
          <p:cNvSpPr>
            <a:spLocks noGrp="1"/>
          </p:cNvSpPr>
          <p:nvPr>
            <p:ph sz="quarter" idx="15"/>
          </p:nvPr>
        </p:nvSpPr>
        <p:spPr>
          <a:xfrm>
            <a:off x="4368800" y="1752600"/>
            <a:ext cx="7112000" cy="4419600"/>
          </a:xfrm>
        </p:spPr>
        <p:txBody>
          <a:bodyPr/>
          <a:lstStyle>
            <a:lvl1pPr>
              <a:defRPr baseline="0"/>
            </a:lvl1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GB" noProof="1"/>
          </a:p>
        </p:txBody>
      </p:sp>
      <p:sp>
        <p:nvSpPr>
          <p:cNvPr id="9" name="Text Placeholder 11"/>
          <p:cNvSpPr>
            <a:spLocks noGrp="1"/>
          </p:cNvSpPr>
          <p:nvPr>
            <p:ph type="body" sz="quarter" idx="16"/>
          </p:nvPr>
        </p:nvSpPr>
        <p:spPr>
          <a:xfrm>
            <a:off x="711200" y="1752600"/>
            <a:ext cx="3454400" cy="2130552"/>
          </a:xfrm>
        </p:spPr>
        <p:txBody>
          <a:bodyPr/>
          <a:lstStyle>
            <a:lvl1pPr>
              <a:defRPr sz="1800" b="0" i="1" baseline="0">
                <a:solidFill>
                  <a:schemeClr val="tx2"/>
                </a:solidFill>
              </a:defRPr>
            </a:lvl1pPr>
          </a:lstStyle>
          <a:p>
            <a:pPr lvl="0"/>
            <a:r>
              <a:rPr lang="en-US" noProof="1"/>
              <a:t>Edit Master text styles</a:t>
            </a:r>
          </a:p>
        </p:txBody>
      </p:sp>
      <p:cxnSp>
        <p:nvCxnSpPr>
          <p:cNvPr id="7" name="Straight Connector 6"/>
          <p:cNvCxnSpPr/>
          <p:nvPr/>
        </p:nvCxnSpPr>
        <p:spPr>
          <a:xfrm>
            <a:off x="4368800" y="433077"/>
            <a:ext cx="71136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4368800" y="503736"/>
            <a:ext cx="7113600" cy="1325563"/>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10" name="Straight Connector 9"/>
          <p:cNvCxnSpPr/>
          <p:nvPr userDrawn="1"/>
        </p:nvCxnSpPr>
        <p:spPr>
          <a:xfrm>
            <a:off x="4368800" y="433077"/>
            <a:ext cx="71136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8314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overview">
    <p:spTree>
      <p:nvGrpSpPr>
        <p:cNvPr id="1" name=""/>
        <p:cNvGrpSpPr/>
        <p:nvPr/>
      </p:nvGrpSpPr>
      <p:grpSpPr>
        <a:xfrm>
          <a:off x="0" y="0"/>
          <a:ext cx="0" cy="0"/>
          <a:chOff x="0" y="0"/>
          <a:chExt cx="0" cy="0"/>
        </a:xfrm>
      </p:grpSpPr>
      <p:sp>
        <p:nvSpPr>
          <p:cNvPr id="15" name="SmartArt Placeholder 4"/>
          <p:cNvSpPr>
            <a:spLocks noGrp="1"/>
          </p:cNvSpPr>
          <p:nvPr>
            <p:ph type="dgm" sz="quarter" idx="19"/>
          </p:nvPr>
        </p:nvSpPr>
        <p:spPr>
          <a:xfrm>
            <a:off x="8449707" y="1752599"/>
            <a:ext cx="3019200" cy="4419602"/>
          </a:xfrm>
        </p:spPr>
        <p:txBody>
          <a:bodyPr/>
          <a:lstStyle/>
          <a:p>
            <a:r>
              <a:rPr lang="en-US" dirty="0"/>
              <a:t>Click icon to add SmartArt graphic</a:t>
            </a:r>
            <a:endParaRPr lang="en-GB" dirty="0"/>
          </a:p>
        </p:txBody>
      </p:sp>
      <p:sp>
        <p:nvSpPr>
          <p:cNvPr id="6" name="Slide Number Placeholder 5"/>
          <p:cNvSpPr>
            <a:spLocks noGrp="1"/>
          </p:cNvSpPr>
          <p:nvPr>
            <p:ph type="sldNum" sz="quarter" idx="12"/>
          </p:nvPr>
        </p:nvSpPr>
        <p:spPr/>
        <p:txBody>
          <a:bodyPr/>
          <a:lstStyle/>
          <a:p>
            <a:fld id="{A964C0AA-13C5-42F8-8707-B9C6EA4D33F1}" type="slidenum">
              <a:rPr lang="en-GB" smtClean="0"/>
              <a:t>‹#›</a:t>
            </a:fld>
            <a:endParaRPr lang="en-GB" dirty="0"/>
          </a:p>
        </p:txBody>
      </p:sp>
      <p:sp>
        <p:nvSpPr>
          <p:cNvPr id="43" name="Picture Placeholder 42"/>
          <p:cNvSpPr>
            <a:spLocks noGrp="1"/>
          </p:cNvSpPr>
          <p:nvPr>
            <p:ph type="pic" sz="quarter" idx="14"/>
          </p:nvPr>
        </p:nvSpPr>
        <p:spPr>
          <a:xfrm>
            <a:off x="6202699" y="1752600"/>
            <a:ext cx="2073600" cy="4419600"/>
          </a:xfrm>
        </p:spPr>
        <p:txBody>
          <a:bodyPr/>
          <a:lstStyle/>
          <a:p>
            <a:r>
              <a:rPr lang="en-US" dirty="0"/>
              <a:t>Click icon to add picture</a:t>
            </a:r>
            <a:endParaRPr lang="en-GB" dirty="0"/>
          </a:p>
        </p:txBody>
      </p:sp>
      <p:cxnSp>
        <p:nvCxnSpPr>
          <p:cNvPr id="11" name="Straight Connector 10"/>
          <p:cNvCxnSpPr/>
          <p:nvPr/>
        </p:nvCxnSpPr>
        <p:spPr>
          <a:xfrm>
            <a:off x="711199" y="534979"/>
            <a:ext cx="10766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2" name="Title Placeholder 1"/>
          <p:cNvSpPr>
            <a:spLocks noGrp="1"/>
          </p:cNvSpPr>
          <p:nvPr>
            <p:ph type="title"/>
          </p:nvPr>
        </p:nvSpPr>
        <p:spPr>
          <a:xfrm>
            <a:off x="711200" y="605637"/>
            <a:ext cx="10758273" cy="1146962"/>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able Placeholder 2"/>
          <p:cNvSpPr>
            <a:spLocks noGrp="1"/>
          </p:cNvSpPr>
          <p:nvPr>
            <p:ph type="tbl" sz="quarter" idx="15"/>
          </p:nvPr>
        </p:nvSpPr>
        <p:spPr>
          <a:xfrm>
            <a:off x="711199" y="1752600"/>
            <a:ext cx="5289552" cy="4419600"/>
          </a:xfrm>
        </p:spPr>
        <p:txBody>
          <a:bodyPr/>
          <a:lstStyle/>
          <a:p>
            <a:r>
              <a:rPr lang="en-US" dirty="0"/>
              <a:t>Click icon to add table</a:t>
            </a:r>
            <a:endParaRPr lang="en-GB" dirty="0"/>
          </a:p>
        </p:txBody>
      </p:sp>
      <p:sp>
        <p:nvSpPr>
          <p:cNvPr id="41" name="Text Placeholder 40"/>
          <p:cNvSpPr>
            <a:spLocks noGrp="1"/>
          </p:cNvSpPr>
          <p:nvPr>
            <p:ph type="body" sz="quarter" idx="13"/>
          </p:nvPr>
        </p:nvSpPr>
        <p:spPr>
          <a:xfrm>
            <a:off x="8647156" y="2010273"/>
            <a:ext cx="2624305" cy="3928801"/>
          </a:xfrm>
        </p:spPr>
        <p:txBody>
          <a:bodyPr/>
          <a:lstStyle>
            <a:lvl1pPr>
              <a:defRPr sz="2000" b="1" i="1">
                <a:solidFill>
                  <a:schemeClr val="bg1"/>
                </a:solidFill>
              </a:defRPr>
            </a:lvl1pPr>
          </a:lstStyle>
          <a:p>
            <a:pPr lvl="0"/>
            <a:r>
              <a:rPr lang="en-US"/>
              <a:t>Edit Master text styles</a:t>
            </a:r>
          </a:p>
        </p:txBody>
      </p:sp>
      <p:cxnSp>
        <p:nvCxnSpPr>
          <p:cNvPr id="9" name="Straight Connector 8"/>
          <p:cNvCxnSpPr/>
          <p:nvPr userDrawn="1"/>
        </p:nvCxnSpPr>
        <p:spPr>
          <a:xfrm>
            <a:off x="711199" y="534979"/>
            <a:ext cx="10766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01531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Key point">
    <p:spTree>
      <p:nvGrpSpPr>
        <p:cNvPr id="1" name=""/>
        <p:cNvGrpSpPr/>
        <p:nvPr/>
      </p:nvGrpSpPr>
      <p:grpSpPr>
        <a:xfrm>
          <a:off x="0" y="0"/>
          <a:ext cx="0" cy="0"/>
          <a:chOff x="0" y="0"/>
          <a:chExt cx="0" cy="0"/>
        </a:xfrm>
      </p:grpSpPr>
      <p:sp>
        <p:nvSpPr>
          <p:cNvPr id="4" name="Rectangle 3"/>
          <p:cNvSpPr/>
          <p:nvPr/>
        </p:nvSpPr>
        <p:spPr>
          <a:xfrm>
            <a:off x="1" y="1"/>
            <a:ext cx="12192000" cy="60032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12"/>
          </p:nvPr>
        </p:nvSpPr>
        <p:spPr/>
        <p:txBody>
          <a:bodyPr/>
          <a:lstStyle/>
          <a:p>
            <a:fld id="{A964C0AA-13C5-42F8-8707-B9C6EA4D33F1}" type="slidenum">
              <a:rPr lang="en-GB" smtClean="0"/>
              <a:t>‹#›</a:t>
            </a:fld>
            <a:endParaRPr lang="en-GB" dirty="0"/>
          </a:p>
        </p:txBody>
      </p:sp>
      <p:sp>
        <p:nvSpPr>
          <p:cNvPr id="9" name="Content Placeholder 2"/>
          <p:cNvSpPr>
            <a:spLocks noGrp="1"/>
          </p:cNvSpPr>
          <p:nvPr>
            <p:ph idx="1"/>
          </p:nvPr>
        </p:nvSpPr>
        <p:spPr>
          <a:xfrm>
            <a:off x="711200" y="2128617"/>
            <a:ext cx="10769600" cy="3665434"/>
          </a:xfrm>
        </p:spPr>
        <p:txBody>
          <a:bodyPr>
            <a:noAutofit/>
          </a:bodyPr>
          <a:lstStyle>
            <a:lvl1pPr>
              <a:lnSpc>
                <a:spcPts val="3200"/>
              </a:lnSpc>
              <a:spcBef>
                <a:spcPts val="0"/>
              </a:spcBef>
              <a:spcAft>
                <a:spcPts val="600"/>
              </a:spcAft>
              <a:defRPr sz="2800" baseline="0">
                <a:solidFill>
                  <a:schemeClr val="bg1"/>
                </a:solidFill>
              </a:defRPr>
            </a:lvl1pPr>
            <a:lvl2pPr marL="444500" indent="-263525">
              <a:lnSpc>
                <a:spcPts val="3200"/>
              </a:lnSpc>
              <a:spcBef>
                <a:spcPts val="0"/>
              </a:spcBef>
              <a:spcAft>
                <a:spcPts val="600"/>
              </a:spcAft>
              <a:buClr>
                <a:schemeClr val="bg1"/>
              </a:buClr>
              <a:defRPr sz="2800">
                <a:solidFill>
                  <a:schemeClr val="bg1"/>
                </a:solidFill>
              </a:defRPr>
            </a:lvl2pPr>
            <a:lvl3pPr marL="714375" indent="-266700">
              <a:lnSpc>
                <a:spcPts val="3200"/>
              </a:lnSpc>
              <a:spcBef>
                <a:spcPts val="0"/>
              </a:spcBef>
              <a:spcAft>
                <a:spcPts val="600"/>
              </a:spcAft>
              <a:buClr>
                <a:schemeClr val="bg1"/>
              </a:buClr>
              <a:defRPr sz="2800">
                <a:solidFill>
                  <a:schemeClr val="bg1"/>
                </a:solidFill>
              </a:defRPr>
            </a:lvl3pPr>
            <a:lvl4pPr marL="984250" indent="-266700">
              <a:lnSpc>
                <a:spcPts val="3200"/>
              </a:lnSpc>
              <a:spcBef>
                <a:spcPts val="0"/>
              </a:spcBef>
              <a:spcAft>
                <a:spcPts val="600"/>
              </a:spcAft>
              <a:buClr>
                <a:schemeClr val="bg1"/>
              </a:buClr>
              <a:defRPr sz="2800">
                <a:solidFill>
                  <a:schemeClr val="bg1"/>
                </a:solidFill>
              </a:defRPr>
            </a:lvl4pPr>
            <a:lvl5pPr marL="1341438" indent="-266700">
              <a:lnSpc>
                <a:spcPts val="3200"/>
              </a:lnSpc>
              <a:spcBef>
                <a:spcPts val="0"/>
              </a:spcBef>
              <a:spcAft>
                <a:spcPts val="600"/>
              </a:spcAft>
              <a:buClr>
                <a:schemeClr val="bg1"/>
              </a:buClr>
              <a:defRPr sz="28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8" name="Straight Connector 7"/>
          <p:cNvCxnSpPr/>
          <p:nvPr/>
        </p:nvCxnSpPr>
        <p:spPr>
          <a:xfrm>
            <a:off x="711199" y="716049"/>
            <a:ext cx="10766400"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711199" y="786707"/>
            <a:ext cx="10766400" cy="1069254"/>
          </a:xfrm>
          <a:prstGeom prst="rect">
            <a:avLst/>
          </a:prstGeom>
        </p:spPr>
        <p:txBody>
          <a:bodyPr vert="horz" lIns="0" tIns="0" rIns="0" bIns="0" rtlCol="0" anchor="t" anchorCtr="0">
            <a:noAutofit/>
          </a:bodyPr>
          <a:lstStyle>
            <a:lvl1pPr>
              <a:defRPr>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20624390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Key point whit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964C0AA-13C5-42F8-8707-B9C6EA4D33F1}" type="slidenum">
              <a:rPr lang="en-GB" smtClean="0"/>
              <a:t>‹#›</a:t>
            </a:fld>
            <a:endParaRPr lang="en-GB" dirty="0"/>
          </a:p>
        </p:txBody>
      </p:sp>
      <p:sp>
        <p:nvSpPr>
          <p:cNvPr id="5" name="Content Placeholder 26"/>
          <p:cNvSpPr>
            <a:spLocks noGrp="1"/>
          </p:cNvSpPr>
          <p:nvPr>
            <p:ph sz="quarter" idx="15"/>
          </p:nvPr>
        </p:nvSpPr>
        <p:spPr>
          <a:xfrm>
            <a:off x="711200" y="2026068"/>
            <a:ext cx="10769600" cy="3921807"/>
          </a:xfrm>
        </p:spPr>
        <p:txBody>
          <a:bodyPr/>
          <a:lstStyle>
            <a:lvl1pPr>
              <a:lnSpc>
                <a:spcPts val="3200"/>
              </a:lnSpc>
              <a:defRPr sz="2800" baseline="0">
                <a:solidFill>
                  <a:schemeClr val="tx2"/>
                </a:solidFill>
              </a:defRPr>
            </a:lvl1pPr>
            <a:lvl2pPr>
              <a:lnSpc>
                <a:spcPts val="3200"/>
              </a:lnSpc>
              <a:buClr>
                <a:schemeClr val="tx2"/>
              </a:buClr>
              <a:defRPr sz="2800">
                <a:solidFill>
                  <a:schemeClr val="tx2"/>
                </a:solidFill>
              </a:defRPr>
            </a:lvl2pPr>
            <a:lvl3pPr>
              <a:lnSpc>
                <a:spcPts val="3200"/>
              </a:lnSpc>
              <a:buClr>
                <a:schemeClr val="tx2"/>
              </a:buClr>
              <a:defRPr sz="2800">
                <a:solidFill>
                  <a:schemeClr val="tx2"/>
                </a:solidFill>
              </a:defRPr>
            </a:lvl3pPr>
            <a:lvl4pPr>
              <a:lnSpc>
                <a:spcPts val="3200"/>
              </a:lnSpc>
              <a:buClr>
                <a:schemeClr val="tx2"/>
              </a:buClr>
              <a:defRPr sz="2800">
                <a:solidFill>
                  <a:schemeClr val="tx2"/>
                </a:solidFill>
              </a:defRPr>
            </a:lvl4pPr>
            <a:lvl5pPr>
              <a:lnSpc>
                <a:spcPts val="3200"/>
              </a:lnSpc>
              <a:buClr>
                <a:schemeClr val="tx2"/>
              </a:buClr>
              <a:defRPr sz="28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8" name="Straight Connector 7"/>
          <p:cNvCxnSpPr/>
          <p:nvPr/>
        </p:nvCxnSpPr>
        <p:spPr>
          <a:xfrm>
            <a:off x="711199" y="534979"/>
            <a:ext cx="10766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711199" y="605637"/>
            <a:ext cx="10766400" cy="1069254"/>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7" name="Straight Connector 6"/>
          <p:cNvCxnSpPr/>
          <p:nvPr userDrawn="1"/>
        </p:nvCxnSpPr>
        <p:spPr>
          <a:xfrm>
            <a:off x="711199" y="534979"/>
            <a:ext cx="10766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4254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966603" y="6466513"/>
            <a:ext cx="542924" cy="181119"/>
          </a:xfrm>
        </p:spPr>
        <p:txBody>
          <a:bodyPr/>
          <a:lstStyle/>
          <a:p>
            <a:fld id="{A964C0AA-13C5-42F8-8707-B9C6EA4D33F1}" type="slidenum">
              <a:rPr lang="en-GB" smtClean="0"/>
              <a:t>‹#›</a:t>
            </a:fld>
            <a:endParaRPr lang="en-GB" dirty="0"/>
          </a:p>
        </p:txBody>
      </p:sp>
    </p:spTree>
    <p:extLst>
      <p:ext uri="{BB962C8B-B14F-4D97-AF65-F5344CB8AC3E}">
        <p14:creationId xmlns:p14="http://schemas.microsoft.com/office/powerpoint/2010/main" val="1442603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9" name="Straight Connector 8"/>
          <p:cNvCxnSpPr/>
          <p:nvPr/>
        </p:nvCxnSpPr>
        <p:spPr>
          <a:xfrm>
            <a:off x="711199" y="534979"/>
            <a:ext cx="10766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2" name="Title Placeholder 1"/>
          <p:cNvSpPr>
            <a:spLocks noGrp="1"/>
          </p:cNvSpPr>
          <p:nvPr>
            <p:ph type="title"/>
          </p:nvPr>
        </p:nvSpPr>
        <p:spPr>
          <a:xfrm>
            <a:off x="711200" y="605638"/>
            <a:ext cx="10758273" cy="983017"/>
          </a:xfrm>
          <a:prstGeom prst="rect">
            <a:avLst/>
          </a:prstGeom>
        </p:spPr>
        <p:txBody>
          <a:bodyPr vert="horz" lIns="0" tIns="0" rIns="0" bIns="0" rtlCol="0" anchor="t" anchorCtr="0">
            <a:noAutofit/>
          </a:bodyPr>
          <a:lstStyle>
            <a:lvl1pPr>
              <a:defRPr>
                <a:solidFill>
                  <a:schemeClr val="tx2">
                    <a:lumMod val="75000"/>
                  </a:schemeClr>
                </a:solidFill>
              </a:defRPr>
            </a:lvl1pPr>
          </a:lstStyle>
          <a:p>
            <a:r>
              <a:rPr lang="en-US"/>
              <a:t>Click to edit Master title style</a:t>
            </a:r>
            <a:endParaRPr lang="en-GB" dirty="0"/>
          </a:p>
        </p:txBody>
      </p:sp>
      <p:sp>
        <p:nvSpPr>
          <p:cNvPr id="4" name="Slide Number Placeholder 5"/>
          <p:cNvSpPr>
            <a:spLocks noGrp="1"/>
          </p:cNvSpPr>
          <p:nvPr>
            <p:ph type="sldNum" sz="quarter" idx="12"/>
          </p:nvPr>
        </p:nvSpPr>
        <p:spPr>
          <a:xfrm>
            <a:off x="966603" y="6466513"/>
            <a:ext cx="542924" cy="181119"/>
          </a:xfrm>
        </p:spPr>
        <p:txBody>
          <a:bodyPr/>
          <a:lstStyle/>
          <a:p>
            <a:fld id="{A964C0AA-13C5-42F8-8707-B9C6EA4D33F1}" type="slidenum">
              <a:rPr lang="en-GB" smtClean="0"/>
              <a:t>‹#›</a:t>
            </a:fld>
            <a:endParaRPr lang="en-GB" dirty="0"/>
          </a:p>
        </p:txBody>
      </p:sp>
      <p:cxnSp>
        <p:nvCxnSpPr>
          <p:cNvPr id="5" name="Straight Connector 4"/>
          <p:cNvCxnSpPr/>
          <p:nvPr userDrawn="1"/>
        </p:nvCxnSpPr>
        <p:spPr>
          <a:xfrm>
            <a:off x="711199" y="534979"/>
            <a:ext cx="10766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1007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20">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966603" y="6466513"/>
            <a:ext cx="542924" cy="181119"/>
          </a:xfrm>
        </p:spPr>
        <p:txBody>
          <a:bodyPr/>
          <a:lstStyle/>
          <a:p>
            <a:fld id="{A964C0AA-13C5-42F8-8707-B9C6EA4D33F1}" type="slidenum">
              <a:rPr lang="en-GB" smtClean="0"/>
              <a:t>‹#›</a:t>
            </a:fld>
            <a:endParaRPr lang="en-GB" dirty="0"/>
          </a:p>
        </p:txBody>
      </p:sp>
    </p:spTree>
    <p:extLst>
      <p:ext uri="{BB962C8B-B14F-4D97-AF65-F5344CB8AC3E}">
        <p14:creationId xmlns:p14="http://schemas.microsoft.com/office/powerpoint/2010/main" val="25443483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1">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964C0AA-13C5-42F8-8707-B9C6EA4D33F1}" type="slidenum">
              <a:rPr lang="en-GB" smtClean="0"/>
              <a:pPr/>
              <a:t>‹#›</a:t>
            </a:fld>
            <a:endParaRPr lang="en-GB" dirty="0"/>
          </a:p>
        </p:txBody>
      </p:sp>
      <p:cxnSp>
        <p:nvCxnSpPr>
          <p:cNvPr id="6" name="Straight Connector 5"/>
          <p:cNvCxnSpPr/>
          <p:nvPr/>
        </p:nvCxnSpPr>
        <p:spPr>
          <a:xfrm>
            <a:off x="5648359" y="625514"/>
            <a:ext cx="58272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5648359" y="625514"/>
            <a:ext cx="58272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704347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ustom Layout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964C0AA-13C5-42F8-8707-B9C6EA4D33F1}" type="slidenum">
              <a:rPr lang="en-GB" smtClean="0"/>
              <a:pPr/>
              <a:t>‹#›</a:t>
            </a:fld>
            <a:endParaRPr lang="en-GB" dirty="0"/>
          </a:p>
        </p:txBody>
      </p:sp>
      <p:cxnSp>
        <p:nvCxnSpPr>
          <p:cNvPr id="6" name="Straight Connector 5"/>
          <p:cNvCxnSpPr/>
          <p:nvPr/>
        </p:nvCxnSpPr>
        <p:spPr>
          <a:xfrm>
            <a:off x="711199" y="562151"/>
            <a:ext cx="58656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711200" y="632810"/>
            <a:ext cx="5867653" cy="792721"/>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5" name="Straight Connector 4"/>
          <p:cNvCxnSpPr/>
          <p:nvPr userDrawn="1"/>
        </p:nvCxnSpPr>
        <p:spPr>
          <a:xfrm>
            <a:off x="711199" y="562151"/>
            <a:ext cx="58656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18019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hank you pag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7547" y="5894830"/>
            <a:ext cx="2314453" cy="96317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77547" y="5894830"/>
            <a:ext cx="2314453" cy="963170"/>
          </a:xfrm>
          <a:prstGeom prst="rect">
            <a:avLst/>
          </a:prstGeom>
        </p:spPr>
      </p:pic>
    </p:spTree>
    <p:extLst>
      <p:ext uri="{BB962C8B-B14F-4D97-AF65-F5344CB8AC3E}">
        <p14:creationId xmlns:p14="http://schemas.microsoft.com/office/powerpoint/2010/main" val="36615675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1_copyright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7712" y="2595372"/>
            <a:ext cx="7656576" cy="1392936"/>
          </a:xfrm>
          <a:prstGeom prst="rect">
            <a:avLst/>
          </a:prstGeom>
        </p:spPr>
      </p:pic>
      <p:sp>
        <p:nvSpPr>
          <p:cNvPr id="5" name="Text Placeholder 4"/>
          <p:cNvSpPr>
            <a:spLocks noGrp="1"/>
          </p:cNvSpPr>
          <p:nvPr>
            <p:ph type="body" sz="quarter" idx="10"/>
          </p:nvPr>
        </p:nvSpPr>
        <p:spPr>
          <a:xfrm>
            <a:off x="3384550" y="4120541"/>
            <a:ext cx="5422900" cy="1581150"/>
          </a:xfrm>
        </p:spPr>
        <p:txBody>
          <a:bodyPr/>
          <a:lstStyle>
            <a:lvl1pPr algn="ctr">
              <a:spcAft>
                <a:spcPts val="0"/>
              </a:spcAft>
              <a:defRPr sz="900" i="1">
                <a:solidFill>
                  <a:srgbClr val="333333"/>
                </a:solidFill>
              </a:defRPr>
            </a:lvl1pPr>
          </a:lstStyle>
          <a:p>
            <a:pPr lvl="0"/>
            <a:r>
              <a:rPr lang="en-US"/>
              <a:t>Edit Master text styles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7547" y="5894830"/>
            <a:ext cx="2314453" cy="96317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77547" y="5894830"/>
            <a:ext cx="2314453" cy="963170"/>
          </a:xfrm>
          <a:prstGeom prst="rect">
            <a:avLst/>
          </a:prstGeom>
        </p:spPr>
      </p:pic>
    </p:spTree>
    <p:extLst>
      <p:ext uri="{BB962C8B-B14F-4D97-AF65-F5344CB8AC3E}">
        <p14:creationId xmlns:p14="http://schemas.microsoft.com/office/powerpoint/2010/main" val="9302957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2800" y="304176"/>
            <a:ext cx="10766400" cy="473492"/>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sz="2200">
                <a:latin typeface="Century Gothic" panose="020B0502020202020204" pitchFamily="34" charset="0"/>
              </a:defRPr>
            </a:lvl1pPr>
            <a:lvl2pPr>
              <a:defRPr sz="2200">
                <a:latin typeface="Century Gothic" panose="020B0502020202020204" pitchFamily="34" charset="0"/>
              </a:defRPr>
            </a:lvl2pPr>
            <a:lvl3pPr>
              <a:defRPr sz="2200">
                <a:latin typeface="Century Gothic" panose="020B0502020202020204" pitchFamily="34" charset="0"/>
              </a:defRPr>
            </a:lvl3pPr>
            <a:lvl4pPr>
              <a:defRPr sz="2200">
                <a:latin typeface="Century Gothic" panose="020B0502020202020204" pitchFamily="34" charset="0"/>
              </a:defRPr>
            </a:lvl4pPr>
            <a:lvl5pPr>
              <a:defRPr sz="2200">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1200"/>
            </a:lvl1pPr>
          </a:lstStyle>
          <a:p>
            <a:fld id="{4C3538E0-C07B-406D-9EA5-6336F2B27C57}" type="slidenum">
              <a:rPr lang="en-US" smtClean="0"/>
              <a:pPr/>
              <a:t>‹#›</a:t>
            </a:fld>
            <a:endParaRPr lang="en-US" dirty="0"/>
          </a:p>
        </p:txBody>
      </p:sp>
    </p:spTree>
    <p:extLst>
      <p:ext uri="{BB962C8B-B14F-4D97-AF65-F5344CB8AC3E}">
        <p14:creationId xmlns:p14="http://schemas.microsoft.com/office/powerpoint/2010/main" val="878505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overview  2">
    <p:spTree>
      <p:nvGrpSpPr>
        <p:cNvPr id="1" name=""/>
        <p:cNvGrpSpPr/>
        <p:nvPr/>
      </p:nvGrpSpPr>
      <p:grpSpPr>
        <a:xfrm>
          <a:off x="0" y="0"/>
          <a:ext cx="0" cy="0"/>
          <a:chOff x="0" y="0"/>
          <a:chExt cx="0" cy="0"/>
        </a:xfrm>
      </p:grpSpPr>
      <p:sp>
        <p:nvSpPr>
          <p:cNvPr id="15" name="SmartArt Placeholder 4"/>
          <p:cNvSpPr>
            <a:spLocks noGrp="1"/>
          </p:cNvSpPr>
          <p:nvPr>
            <p:ph type="dgm" sz="quarter" idx="19"/>
          </p:nvPr>
        </p:nvSpPr>
        <p:spPr>
          <a:xfrm>
            <a:off x="3024161" y="1752599"/>
            <a:ext cx="3019200" cy="4419600"/>
          </a:xfrm>
        </p:spPr>
        <p:txBody>
          <a:bodyPr/>
          <a:lstStyle/>
          <a:p>
            <a:r>
              <a:rPr lang="en-US" dirty="0"/>
              <a:t>Click icon to add SmartArt graphic</a:t>
            </a:r>
            <a:endParaRPr lang="en-GB" dirty="0"/>
          </a:p>
        </p:txBody>
      </p:sp>
      <p:sp>
        <p:nvSpPr>
          <p:cNvPr id="6" name="Slide Number Placeholder 5"/>
          <p:cNvSpPr>
            <a:spLocks noGrp="1"/>
          </p:cNvSpPr>
          <p:nvPr>
            <p:ph type="sldNum" sz="quarter" idx="12"/>
          </p:nvPr>
        </p:nvSpPr>
        <p:spPr/>
        <p:txBody>
          <a:bodyPr/>
          <a:lstStyle/>
          <a:p>
            <a:fld id="{A964C0AA-13C5-42F8-8707-B9C6EA4D33F1}" type="slidenum">
              <a:rPr lang="en-GB" smtClean="0"/>
              <a:t>‹#›</a:t>
            </a:fld>
            <a:endParaRPr lang="en-GB" dirty="0"/>
          </a:p>
        </p:txBody>
      </p:sp>
      <p:sp>
        <p:nvSpPr>
          <p:cNvPr id="11" name="Text Placeholder 40"/>
          <p:cNvSpPr>
            <a:spLocks noGrp="1"/>
          </p:cNvSpPr>
          <p:nvPr>
            <p:ph type="body" sz="quarter" idx="13"/>
          </p:nvPr>
        </p:nvSpPr>
        <p:spPr>
          <a:xfrm>
            <a:off x="3221610" y="1975365"/>
            <a:ext cx="2624305" cy="3974069"/>
          </a:xfrm>
        </p:spPr>
        <p:txBody>
          <a:bodyPr/>
          <a:lstStyle>
            <a:lvl1pPr>
              <a:defRPr sz="2000" b="1" i="1">
                <a:solidFill>
                  <a:schemeClr val="bg1"/>
                </a:solidFill>
              </a:defRPr>
            </a:lvl1pPr>
          </a:lstStyle>
          <a:p>
            <a:pPr lvl="0"/>
            <a:r>
              <a:rPr lang="en-US"/>
              <a:t>Edit Master text styles</a:t>
            </a:r>
          </a:p>
        </p:txBody>
      </p:sp>
      <p:sp>
        <p:nvSpPr>
          <p:cNvPr id="12" name="Picture Placeholder 42"/>
          <p:cNvSpPr>
            <a:spLocks noGrp="1"/>
          </p:cNvSpPr>
          <p:nvPr>
            <p:ph type="pic" sz="quarter" idx="14"/>
          </p:nvPr>
        </p:nvSpPr>
        <p:spPr>
          <a:xfrm>
            <a:off x="731691" y="1752600"/>
            <a:ext cx="2073600" cy="4419600"/>
          </a:xfrm>
        </p:spPr>
        <p:txBody>
          <a:bodyPr/>
          <a:lstStyle/>
          <a:p>
            <a:r>
              <a:rPr lang="en-US" dirty="0"/>
              <a:t>Click icon to add picture</a:t>
            </a:r>
            <a:endParaRPr lang="en-GB" dirty="0"/>
          </a:p>
        </p:txBody>
      </p:sp>
      <p:cxnSp>
        <p:nvCxnSpPr>
          <p:cNvPr id="13" name="Straight Connector 12"/>
          <p:cNvCxnSpPr/>
          <p:nvPr/>
        </p:nvCxnSpPr>
        <p:spPr>
          <a:xfrm>
            <a:off x="711199" y="553085"/>
            <a:ext cx="10766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711200" y="605637"/>
            <a:ext cx="10758273" cy="10800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able Placeholder 2"/>
          <p:cNvSpPr>
            <a:spLocks noGrp="1"/>
          </p:cNvSpPr>
          <p:nvPr>
            <p:ph type="tbl" sz="quarter" idx="20"/>
          </p:nvPr>
        </p:nvSpPr>
        <p:spPr>
          <a:xfrm>
            <a:off x="6425723" y="1752599"/>
            <a:ext cx="5043749" cy="4419600"/>
          </a:xfrm>
        </p:spPr>
        <p:txBody>
          <a:bodyPr/>
          <a:lstStyle/>
          <a:p>
            <a:r>
              <a:rPr lang="en-US" dirty="0"/>
              <a:t>Click icon to add table</a:t>
            </a:r>
            <a:endParaRPr lang="en-GB" dirty="0"/>
          </a:p>
        </p:txBody>
      </p:sp>
      <p:cxnSp>
        <p:nvCxnSpPr>
          <p:cNvPr id="9" name="Straight Connector 8"/>
          <p:cNvCxnSpPr/>
          <p:nvPr userDrawn="1"/>
        </p:nvCxnSpPr>
        <p:spPr>
          <a:xfrm>
            <a:off x="711199" y="553085"/>
            <a:ext cx="10766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57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overview  3">
    <p:spTree>
      <p:nvGrpSpPr>
        <p:cNvPr id="1" name=""/>
        <p:cNvGrpSpPr/>
        <p:nvPr/>
      </p:nvGrpSpPr>
      <p:grpSpPr>
        <a:xfrm>
          <a:off x="0" y="0"/>
          <a:ext cx="0" cy="0"/>
          <a:chOff x="0" y="0"/>
          <a:chExt cx="0" cy="0"/>
        </a:xfrm>
      </p:grpSpPr>
      <p:sp>
        <p:nvSpPr>
          <p:cNvPr id="11" name="SmartArt Placeholder 4"/>
          <p:cNvSpPr>
            <a:spLocks noGrp="1"/>
          </p:cNvSpPr>
          <p:nvPr>
            <p:ph type="dgm" sz="quarter" idx="19"/>
          </p:nvPr>
        </p:nvSpPr>
        <p:spPr>
          <a:xfrm>
            <a:off x="1" y="1916113"/>
            <a:ext cx="3313583" cy="4298633"/>
          </a:xfrm>
        </p:spPr>
        <p:txBody>
          <a:bodyPr/>
          <a:lstStyle/>
          <a:p>
            <a:r>
              <a:rPr lang="en-US" dirty="0"/>
              <a:t>Click icon to add SmartArt graphic</a:t>
            </a:r>
            <a:endParaRPr lang="en-GB" dirty="0"/>
          </a:p>
        </p:txBody>
      </p:sp>
      <p:sp>
        <p:nvSpPr>
          <p:cNvPr id="6" name="Slide Number Placeholder 5"/>
          <p:cNvSpPr>
            <a:spLocks noGrp="1"/>
          </p:cNvSpPr>
          <p:nvPr>
            <p:ph type="sldNum" sz="quarter" idx="12"/>
          </p:nvPr>
        </p:nvSpPr>
        <p:spPr/>
        <p:txBody>
          <a:bodyPr/>
          <a:lstStyle/>
          <a:p>
            <a:fld id="{A964C0AA-13C5-42F8-8707-B9C6EA4D33F1}" type="slidenum">
              <a:rPr lang="en-GB" smtClean="0"/>
              <a:t>‹#›</a:t>
            </a:fld>
            <a:endParaRPr lang="en-GB" dirty="0"/>
          </a:p>
        </p:txBody>
      </p:sp>
      <p:sp>
        <p:nvSpPr>
          <p:cNvPr id="14" name="Picture Placeholder 5"/>
          <p:cNvSpPr>
            <a:spLocks noGrp="1"/>
          </p:cNvSpPr>
          <p:nvPr>
            <p:ph type="pic" sz="quarter" idx="16"/>
          </p:nvPr>
        </p:nvSpPr>
        <p:spPr>
          <a:xfrm>
            <a:off x="0" y="-9525"/>
            <a:ext cx="12192000" cy="1925638"/>
          </a:xfrm>
        </p:spPr>
        <p:txBody>
          <a:bodyPr/>
          <a:lstStyle/>
          <a:p>
            <a:r>
              <a:rPr lang="en-US" dirty="0"/>
              <a:t>Click icon to add picture</a:t>
            </a:r>
            <a:endParaRPr lang="en-GB" dirty="0"/>
          </a:p>
        </p:txBody>
      </p:sp>
      <p:sp>
        <p:nvSpPr>
          <p:cNvPr id="17" name="Text Placeholder 40"/>
          <p:cNvSpPr>
            <a:spLocks noGrp="1"/>
          </p:cNvSpPr>
          <p:nvPr>
            <p:ph type="body" sz="quarter" idx="13"/>
          </p:nvPr>
        </p:nvSpPr>
        <p:spPr>
          <a:xfrm>
            <a:off x="797463" y="2010272"/>
            <a:ext cx="2323383" cy="4091479"/>
          </a:xfrm>
        </p:spPr>
        <p:txBody>
          <a:bodyPr/>
          <a:lstStyle>
            <a:lvl1pPr>
              <a:defRPr sz="2000" b="1" i="1">
                <a:solidFill>
                  <a:schemeClr val="bg1"/>
                </a:solidFill>
              </a:defRPr>
            </a:lvl1pPr>
          </a:lstStyle>
          <a:p>
            <a:pPr lvl="0"/>
            <a:r>
              <a:rPr lang="en-US"/>
              <a:t>Edit Master text styles</a:t>
            </a:r>
          </a:p>
        </p:txBody>
      </p:sp>
      <p:cxnSp>
        <p:nvCxnSpPr>
          <p:cNvPr id="12" name="Straight Connector 11"/>
          <p:cNvCxnSpPr/>
          <p:nvPr/>
        </p:nvCxnSpPr>
        <p:spPr>
          <a:xfrm>
            <a:off x="3613424" y="2218922"/>
            <a:ext cx="7190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8" name="Title Placeholder 1"/>
          <p:cNvSpPr>
            <a:spLocks noGrp="1"/>
          </p:cNvSpPr>
          <p:nvPr>
            <p:ph type="title"/>
          </p:nvPr>
        </p:nvSpPr>
        <p:spPr>
          <a:xfrm>
            <a:off x="3613422" y="2289580"/>
            <a:ext cx="7187929" cy="6912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able Placeholder 2"/>
          <p:cNvSpPr>
            <a:spLocks noGrp="1"/>
          </p:cNvSpPr>
          <p:nvPr>
            <p:ph type="tbl" sz="quarter" idx="20"/>
          </p:nvPr>
        </p:nvSpPr>
        <p:spPr>
          <a:xfrm>
            <a:off x="3613422" y="3051438"/>
            <a:ext cx="7187929" cy="3163307"/>
          </a:xfrm>
        </p:spPr>
        <p:txBody>
          <a:bodyPr/>
          <a:lstStyle/>
          <a:p>
            <a:r>
              <a:rPr lang="en-US" dirty="0"/>
              <a:t>Click icon to add table</a:t>
            </a:r>
            <a:endParaRPr lang="en-GB" dirty="0"/>
          </a:p>
        </p:txBody>
      </p:sp>
      <p:cxnSp>
        <p:nvCxnSpPr>
          <p:cNvPr id="15" name="Straight Connector 14"/>
          <p:cNvCxnSpPr/>
          <p:nvPr userDrawn="1"/>
        </p:nvCxnSpPr>
        <p:spPr>
          <a:xfrm>
            <a:off x="3613424" y="2218922"/>
            <a:ext cx="7190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0770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divider-1">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A964C0AA-13C5-42F8-8707-B9C6EA4D33F1}" type="slidenum">
              <a:rPr lang="en-GB" smtClean="0"/>
              <a:t>‹#›</a:t>
            </a:fld>
            <a:endParaRPr lang="en-GB" dirty="0"/>
          </a:p>
        </p:txBody>
      </p:sp>
      <p:sp>
        <p:nvSpPr>
          <p:cNvPr id="4" name="Rectangle 3"/>
          <p:cNvSpPr/>
          <p:nvPr/>
        </p:nvSpPr>
        <p:spPr>
          <a:xfrm>
            <a:off x="-5661" y="0"/>
            <a:ext cx="12192000" cy="60032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1" name="Straight Connector 10"/>
          <p:cNvCxnSpPr/>
          <p:nvPr/>
        </p:nvCxnSpPr>
        <p:spPr>
          <a:xfrm>
            <a:off x="711200" y="3860155"/>
            <a:ext cx="10766400"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712800" y="3954864"/>
            <a:ext cx="10766400" cy="1325563"/>
          </a:xfrm>
          <a:prstGeom prst="rect">
            <a:avLst/>
          </a:prstGeom>
        </p:spPr>
        <p:txBody>
          <a:bodyPr vert="horz" lIns="0" tIns="0" rIns="0" bIns="0" rtlCol="0" anchor="t" anchorCtr="0">
            <a:noAutofit/>
          </a:bodyPr>
          <a:lstStyle>
            <a:lvl1pPr>
              <a:defRPr>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673781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964C0AA-13C5-42F8-8707-B9C6EA4D33F1}" type="slidenum">
              <a:rPr lang="en-GB" smtClean="0"/>
              <a:t>‹#›</a:t>
            </a:fld>
            <a:endParaRPr lang="en-GB" dirty="0"/>
          </a:p>
        </p:txBody>
      </p:sp>
      <p:sp>
        <p:nvSpPr>
          <p:cNvPr id="5" name="Rectangle 4"/>
          <p:cNvSpPr/>
          <p:nvPr/>
        </p:nvSpPr>
        <p:spPr>
          <a:xfrm>
            <a:off x="1" y="-27213"/>
            <a:ext cx="12192000" cy="600323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7" name="Straight Connector 6"/>
          <p:cNvCxnSpPr/>
          <p:nvPr/>
        </p:nvCxnSpPr>
        <p:spPr>
          <a:xfrm>
            <a:off x="711200" y="3860155"/>
            <a:ext cx="10766400"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712800" y="3954864"/>
            <a:ext cx="10766400" cy="1325563"/>
          </a:xfrm>
          <a:prstGeom prst="rect">
            <a:avLst/>
          </a:prstGeom>
        </p:spPr>
        <p:txBody>
          <a:bodyPr vert="horz" lIns="0" tIns="0" rIns="0" bIns="0" rtlCol="0" anchor="t" anchorCtr="0">
            <a:noAutofit/>
          </a:bodyPr>
          <a:lstStyle>
            <a:lvl1pPr>
              <a:defRPr>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2122905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divider-3">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964C0AA-13C5-42F8-8707-B9C6EA4D33F1}" type="slidenum">
              <a:rPr lang="en-GB" smtClean="0"/>
              <a:t>‹#›</a:t>
            </a:fld>
            <a:endParaRPr lang="en-GB" dirty="0"/>
          </a:p>
        </p:txBody>
      </p:sp>
      <p:cxnSp>
        <p:nvCxnSpPr>
          <p:cNvPr id="11" name="Straight Connector 10"/>
          <p:cNvCxnSpPr/>
          <p:nvPr/>
        </p:nvCxnSpPr>
        <p:spPr>
          <a:xfrm>
            <a:off x="711199" y="3634202"/>
            <a:ext cx="10766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712800" y="3704861"/>
            <a:ext cx="10766400" cy="1325563"/>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5" name="Straight Connector 4"/>
          <p:cNvCxnSpPr/>
          <p:nvPr userDrawn="1"/>
        </p:nvCxnSpPr>
        <p:spPr>
          <a:xfrm>
            <a:off x="711199" y="3634202"/>
            <a:ext cx="10766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6669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Divider-2">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964C0AA-13C5-42F8-8707-B9C6EA4D33F1}" type="slidenum">
              <a:rPr lang="en-GB" smtClean="0"/>
              <a:pPr/>
              <a:t>‹#›</a:t>
            </a:fld>
            <a:endParaRPr lang="en-GB" dirty="0"/>
          </a:p>
        </p:txBody>
      </p:sp>
      <p:sp>
        <p:nvSpPr>
          <p:cNvPr id="3" name="Picture Placeholder 2"/>
          <p:cNvSpPr>
            <a:spLocks noGrp="1"/>
          </p:cNvSpPr>
          <p:nvPr>
            <p:ph type="pic" sz="quarter" idx="17"/>
          </p:nvPr>
        </p:nvSpPr>
        <p:spPr>
          <a:xfrm>
            <a:off x="0" y="0"/>
            <a:ext cx="12192000" cy="3092400"/>
          </a:xfrm>
        </p:spPr>
        <p:txBody>
          <a:bodyPr/>
          <a:lstStyle/>
          <a:p>
            <a:r>
              <a:rPr lang="en-US" dirty="0"/>
              <a:t>Click icon to add picture</a:t>
            </a:r>
            <a:endParaRPr lang="en-GB" dirty="0"/>
          </a:p>
        </p:txBody>
      </p:sp>
      <p:cxnSp>
        <p:nvCxnSpPr>
          <p:cNvPr id="11" name="Straight Connector 10"/>
          <p:cNvCxnSpPr/>
          <p:nvPr/>
        </p:nvCxnSpPr>
        <p:spPr>
          <a:xfrm>
            <a:off x="711199" y="3610906"/>
            <a:ext cx="10766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712800" y="3681565"/>
            <a:ext cx="10766400" cy="1325563"/>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6" name="Straight Connector 5"/>
          <p:cNvCxnSpPr/>
          <p:nvPr userDrawn="1"/>
        </p:nvCxnSpPr>
        <p:spPr>
          <a:xfrm>
            <a:off x="711199" y="3610906"/>
            <a:ext cx="10766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015906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 Target="../slides/slide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2800" y="1825625"/>
            <a:ext cx="10766400" cy="4107089"/>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endParaRPr lang="en-GB" dirty="0"/>
          </a:p>
        </p:txBody>
      </p:sp>
      <p:sp>
        <p:nvSpPr>
          <p:cNvPr id="6" name="Slide Number Placeholder 5"/>
          <p:cNvSpPr>
            <a:spLocks noGrp="1"/>
          </p:cNvSpPr>
          <p:nvPr>
            <p:ph type="sldNum" sz="quarter" idx="4"/>
          </p:nvPr>
        </p:nvSpPr>
        <p:spPr>
          <a:xfrm>
            <a:off x="966603" y="6466513"/>
            <a:ext cx="542924" cy="181119"/>
          </a:xfrm>
          <a:prstGeom prst="rect">
            <a:avLst/>
          </a:prstGeom>
        </p:spPr>
        <p:txBody>
          <a:bodyPr vert="horz" lIns="0" tIns="0" rIns="0" bIns="0" rtlCol="0" anchor="t" anchorCtr="0">
            <a:noAutofit/>
          </a:bodyPr>
          <a:lstStyle>
            <a:lvl1pPr algn="l">
              <a:defRPr sz="800">
                <a:solidFill>
                  <a:srgbClr val="333333"/>
                </a:solidFill>
              </a:defRPr>
            </a:lvl1pPr>
          </a:lstStyle>
          <a:p>
            <a:fld id="{A964C0AA-13C5-42F8-8707-B9C6EA4D33F1}" type="slidenum">
              <a:rPr lang="en-GB" smtClean="0"/>
              <a:pPr/>
              <a:t>‹#›</a:t>
            </a:fld>
            <a:endParaRPr lang="en-GB" dirty="0"/>
          </a:p>
        </p:txBody>
      </p:sp>
      <p:sp>
        <p:nvSpPr>
          <p:cNvPr id="16" name="TextBox 15"/>
          <p:cNvSpPr txBox="1"/>
          <p:nvPr/>
        </p:nvSpPr>
        <p:spPr>
          <a:xfrm>
            <a:off x="1259708" y="6516031"/>
            <a:ext cx="8902003" cy="20518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1" u="none" strike="noStrike" kern="1200" baseline="30000" dirty="0">
                <a:solidFill>
                  <a:schemeClr val="tx1"/>
                </a:solidFill>
                <a:latin typeface="+mn-lt"/>
                <a:ea typeface="+mn-ea"/>
                <a:cs typeface="+mn-cs"/>
              </a:rPr>
              <a:t>Ministry of Finance:</a:t>
            </a:r>
            <a:r>
              <a:rPr lang="en-US" sz="1000" b="0" i="1" u="none" strike="noStrike" kern="1200" baseline="30000" dirty="0">
                <a:solidFill>
                  <a:schemeClr val="tx1"/>
                </a:solidFill>
                <a:latin typeface="+mn-lt"/>
                <a:ea typeface="+mn-ea"/>
                <a:cs typeface="+mn-cs"/>
              </a:rPr>
              <a:t> Professional, Ethical, Efficient, Responsive – Transforming Ghana Beyond Aid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1" u="none" strike="noStrike" kern="1200" baseline="30000" dirty="0">
                <a:solidFill>
                  <a:schemeClr val="tx1"/>
                </a:solidFill>
                <a:latin typeface="+mn-lt"/>
                <a:ea typeface="+mn-ea"/>
                <a:cs typeface="+mn-cs"/>
              </a:rPr>
              <a:t>Insert Presentation Title Here</a:t>
            </a:r>
          </a:p>
        </p:txBody>
      </p:sp>
      <p:cxnSp>
        <p:nvCxnSpPr>
          <p:cNvPr id="19" name="Straight Connector 18"/>
          <p:cNvCxnSpPr/>
          <p:nvPr/>
        </p:nvCxnSpPr>
        <p:spPr>
          <a:xfrm>
            <a:off x="1206656" y="6490111"/>
            <a:ext cx="0" cy="16920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21" name="Title Placeholder 1"/>
          <p:cNvSpPr>
            <a:spLocks noGrp="1"/>
          </p:cNvSpPr>
          <p:nvPr>
            <p:ph type="title"/>
          </p:nvPr>
        </p:nvSpPr>
        <p:spPr>
          <a:xfrm>
            <a:off x="712800" y="685801"/>
            <a:ext cx="10766400" cy="1325563"/>
          </a:xfrm>
          <a:prstGeom prst="rect">
            <a:avLst/>
          </a:prstGeom>
        </p:spPr>
        <p:txBody>
          <a:bodyPr vert="horz" lIns="0" tIns="0" rIns="0" bIns="0" rtlCol="0" anchor="t" anchorCtr="0">
            <a:noAutofit/>
          </a:bodyPr>
          <a:lstStyle/>
          <a:p>
            <a:r>
              <a:rPr lang="en-US"/>
              <a:t>Click to edit Master title style</a:t>
            </a:r>
            <a:endParaRPr lang="en-GB" dirty="0"/>
          </a:p>
        </p:txBody>
      </p:sp>
      <p:sp>
        <p:nvSpPr>
          <p:cNvPr id="2" name="Action Button: Home 1">
            <a:hlinkClick r:id="rId41" action="ppaction://hlinksldjump" highlightClick="1"/>
          </p:cNvPr>
          <p:cNvSpPr/>
          <p:nvPr/>
        </p:nvSpPr>
        <p:spPr>
          <a:xfrm>
            <a:off x="712800" y="6466512"/>
            <a:ext cx="168427" cy="189401"/>
          </a:xfrm>
          <a:prstGeom prst="actionButtonHom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4" name="Picture 3"/>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9877547" y="5894830"/>
            <a:ext cx="2314453" cy="963170"/>
          </a:xfrm>
          <a:prstGeom prst="rect">
            <a:avLst/>
          </a:prstGeom>
        </p:spPr>
      </p:pic>
      <p:cxnSp>
        <p:nvCxnSpPr>
          <p:cNvPr id="10" name="Straight Connector 9"/>
          <p:cNvCxnSpPr/>
          <p:nvPr userDrawn="1"/>
        </p:nvCxnSpPr>
        <p:spPr>
          <a:xfrm>
            <a:off x="1206656" y="6490111"/>
            <a:ext cx="0" cy="16920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1" name="Action Button: Home 10">
            <a:hlinkClick r:id="rId41" action="ppaction://hlinksldjump" highlightClick="1"/>
          </p:cNvPr>
          <p:cNvSpPr/>
          <p:nvPr userDrawn="1"/>
        </p:nvSpPr>
        <p:spPr>
          <a:xfrm>
            <a:off x="712800" y="6466512"/>
            <a:ext cx="168427" cy="189401"/>
          </a:xfrm>
          <a:prstGeom prst="actionButtonHom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12" name="Picture 11"/>
          <p:cNvPicPr>
            <a:picLocks noChangeAspect="1"/>
          </p:cNvPicPr>
          <p:nvPr userDrawn="1"/>
        </p:nvPicPr>
        <p:blipFill>
          <a:blip r:embed="rId42">
            <a:extLst>
              <a:ext uri="{28A0092B-C50C-407E-A947-70E740481C1C}">
                <a14:useLocalDpi xmlns:a14="http://schemas.microsoft.com/office/drawing/2010/main" val="0"/>
              </a:ext>
            </a:extLst>
          </a:blip>
          <a:stretch>
            <a:fillRect/>
          </a:stretch>
        </p:blipFill>
        <p:spPr>
          <a:xfrm>
            <a:off x="9877547" y="5894830"/>
            <a:ext cx="2314453" cy="963170"/>
          </a:xfrm>
          <a:prstGeom prst="rect">
            <a:avLst/>
          </a:prstGeom>
        </p:spPr>
      </p:pic>
    </p:spTree>
    <p:extLst>
      <p:ext uri="{BB962C8B-B14F-4D97-AF65-F5344CB8AC3E}">
        <p14:creationId xmlns:p14="http://schemas.microsoft.com/office/powerpoint/2010/main" val="3833907741"/>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 id="2147484004" r:id="rId13"/>
    <p:sldLayoutId id="2147484005" r:id="rId14"/>
    <p:sldLayoutId id="2147484006" r:id="rId15"/>
    <p:sldLayoutId id="2147484007" r:id="rId16"/>
    <p:sldLayoutId id="2147484008" r:id="rId17"/>
    <p:sldLayoutId id="2147484009" r:id="rId18"/>
    <p:sldLayoutId id="2147484010" r:id="rId19"/>
    <p:sldLayoutId id="2147484011" r:id="rId20"/>
    <p:sldLayoutId id="2147484012" r:id="rId21"/>
    <p:sldLayoutId id="2147484013" r:id="rId22"/>
    <p:sldLayoutId id="2147484014" r:id="rId23"/>
    <p:sldLayoutId id="2147484015" r:id="rId24"/>
    <p:sldLayoutId id="2147484016" r:id="rId25"/>
    <p:sldLayoutId id="2147484017" r:id="rId26"/>
    <p:sldLayoutId id="2147484018" r:id="rId27"/>
    <p:sldLayoutId id="2147484019" r:id="rId28"/>
    <p:sldLayoutId id="2147484020" r:id="rId29"/>
    <p:sldLayoutId id="2147484021" r:id="rId30"/>
    <p:sldLayoutId id="2147484022" r:id="rId31"/>
    <p:sldLayoutId id="2147484023" r:id="rId32"/>
    <p:sldLayoutId id="2147484024" r:id="rId33"/>
    <p:sldLayoutId id="2147484025" r:id="rId34"/>
    <p:sldLayoutId id="2147484026" r:id="rId35"/>
    <p:sldLayoutId id="2147484027" r:id="rId36"/>
    <p:sldLayoutId id="2147484028" r:id="rId37"/>
    <p:sldLayoutId id="2147484029" r:id="rId38"/>
    <p:sldLayoutId id="2147484030" r:id="rId39"/>
  </p:sldLayoutIdLst>
  <p:hf hdr="0" ftr="0" dt="0"/>
  <p:txStyles>
    <p:titleStyle>
      <a:lvl1pPr algn="l" defTabSz="514350" rtl="0" eaLnBrk="1" latinLnBrk="0" hangingPunct="1">
        <a:lnSpc>
          <a:spcPct val="90000"/>
        </a:lnSpc>
        <a:spcBef>
          <a:spcPct val="0"/>
        </a:spcBef>
        <a:buNone/>
        <a:defRPr sz="2800" b="1" i="0" kern="1200">
          <a:solidFill>
            <a:schemeClr val="tx1"/>
          </a:solidFill>
          <a:latin typeface="+mj-lt"/>
          <a:ea typeface="+mj-ea"/>
          <a:cs typeface="+mj-cs"/>
        </a:defRPr>
      </a:lvl1pPr>
    </p:titleStyle>
    <p:bodyStyle>
      <a:lvl1pPr marL="0" indent="-273600" algn="l" defTabSz="514350" rtl="0" eaLnBrk="1" latinLnBrk="0" hangingPunct="1">
        <a:lnSpc>
          <a:spcPct val="100000"/>
        </a:lnSpc>
        <a:spcBef>
          <a:spcPts val="0"/>
        </a:spcBef>
        <a:spcAft>
          <a:spcPts val="900"/>
        </a:spcAft>
        <a:buFontTx/>
        <a:buNone/>
        <a:defRPr sz="1400" kern="1200">
          <a:solidFill>
            <a:schemeClr val="tx1"/>
          </a:solidFill>
          <a:latin typeface="+mn-lt"/>
          <a:ea typeface="+mn-ea"/>
          <a:cs typeface="+mn-cs"/>
        </a:defRPr>
      </a:lvl1pPr>
      <a:lvl2pPr marL="273600" indent="-273600" algn="l" defTabSz="514350" rtl="0" eaLnBrk="1" latinLnBrk="0" hangingPunct="1">
        <a:lnSpc>
          <a:spcPct val="100000"/>
        </a:lnSpc>
        <a:spcBef>
          <a:spcPts val="0"/>
        </a:spcBef>
        <a:spcAft>
          <a:spcPts val="900"/>
        </a:spcAft>
        <a:buFont typeface="Arial" panose="020B0604020202020204" pitchFamily="34" charset="0"/>
        <a:buChar char="•"/>
        <a:defRPr sz="1400" kern="1200">
          <a:solidFill>
            <a:schemeClr val="tx1"/>
          </a:solidFill>
          <a:latin typeface="+mn-lt"/>
          <a:ea typeface="+mn-ea"/>
          <a:cs typeface="+mn-cs"/>
        </a:defRPr>
      </a:lvl2pPr>
      <a:lvl3pPr marL="547200" indent="-273600" algn="l" defTabSz="514350" rtl="0" eaLnBrk="1" latinLnBrk="0" hangingPunct="1">
        <a:lnSpc>
          <a:spcPct val="100000"/>
        </a:lnSpc>
        <a:spcBef>
          <a:spcPts val="0"/>
        </a:spcBef>
        <a:spcAft>
          <a:spcPts val="900"/>
        </a:spcAft>
        <a:buFont typeface="Courier New" panose="02070309020205020404" pitchFamily="49" charset="0"/>
        <a:buChar char="o"/>
        <a:defRPr sz="1400" kern="1200">
          <a:solidFill>
            <a:schemeClr val="tx1"/>
          </a:solidFill>
          <a:latin typeface="+mn-lt"/>
          <a:ea typeface="+mn-ea"/>
          <a:cs typeface="+mn-cs"/>
        </a:defRPr>
      </a:lvl3pPr>
      <a:lvl4pPr marL="824400" indent="-273600" algn="l" defTabSz="514350" rtl="0" eaLnBrk="1" latinLnBrk="0" hangingPunct="1">
        <a:lnSpc>
          <a:spcPct val="100000"/>
        </a:lnSpc>
        <a:spcBef>
          <a:spcPts val="0"/>
        </a:spcBef>
        <a:spcAft>
          <a:spcPts val="900"/>
        </a:spcAft>
        <a:buFont typeface="Myriad Pro" panose="020B0503030403020204" pitchFamily="34" charset="0"/>
        <a:buChar char="–"/>
        <a:defRPr sz="1400" kern="1200">
          <a:solidFill>
            <a:schemeClr val="tx1"/>
          </a:solidFill>
          <a:latin typeface="+mn-lt"/>
          <a:ea typeface="+mn-ea"/>
          <a:cs typeface="+mn-cs"/>
        </a:defRPr>
      </a:lvl4pPr>
      <a:lvl5pPr marL="1098000" indent="-273600" algn="l" defTabSz="514350" rtl="0" eaLnBrk="1" latinLnBrk="0" hangingPunct="1">
        <a:lnSpc>
          <a:spcPct val="100000"/>
        </a:lnSpc>
        <a:spcBef>
          <a:spcPts val="0"/>
        </a:spcBef>
        <a:spcAft>
          <a:spcPts val="900"/>
        </a:spcAft>
        <a:buFont typeface="Georgia" panose="02040502050405020303" pitchFamily="18" charset="0"/>
        <a:buChar char="›"/>
        <a:defRPr sz="1400" kern="1200">
          <a:solidFill>
            <a:schemeClr val="tx1"/>
          </a:solidFill>
          <a:latin typeface="+mn-lt"/>
          <a:ea typeface="+mn-ea"/>
          <a:cs typeface="+mn-cs"/>
        </a:defRPr>
      </a:lvl5pPr>
      <a:lvl6pPr marL="1371600" indent="-273600" algn="l" defTabSz="514350" rtl="0" eaLnBrk="1" latinLnBrk="0" hangingPunct="1">
        <a:lnSpc>
          <a:spcPct val="100000"/>
        </a:lnSpc>
        <a:spcBef>
          <a:spcPts val="0"/>
        </a:spcBef>
        <a:spcAft>
          <a:spcPts val="900"/>
        </a:spcAft>
        <a:buFont typeface="Myriad Pro" panose="020B0503030403020204" pitchFamily="34" charset="0"/>
        <a:buChar char="~"/>
        <a:defRPr sz="1400"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45" pos="756" userDrawn="1">
          <p15:clr>
            <a:srgbClr val="F26B43"/>
          </p15:clr>
        </p15:guide>
        <p15:guide id="46" pos="2569" userDrawn="1">
          <p15:clr>
            <a:srgbClr val="F26B43"/>
          </p15:clr>
        </p15:guide>
        <p15:guide id="47" pos="3780" userDrawn="1">
          <p15:clr>
            <a:srgbClr val="F26B43"/>
          </p15:clr>
        </p15:guide>
        <p15:guide id="48" pos="1965" userDrawn="1">
          <p15:clr>
            <a:srgbClr val="F26B43"/>
          </p15:clr>
        </p15:guide>
        <p15:guide id="49" pos="151" userDrawn="1">
          <p15:clr>
            <a:srgbClr val="F26B43"/>
          </p15:clr>
        </p15:guide>
        <p15:guide id="50" pos="876" userDrawn="1">
          <p15:clr>
            <a:srgbClr val="F26B43"/>
          </p15:clr>
        </p15:guide>
        <p15:guide id="51" pos="1360" userDrawn="1">
          <p15:clr>
            <a:srgbClr val="F26B43"/>
          </p15:clr>
        </p15:guide>
        <p15:guide id="52" pos="4384" userDrawn="1">
          <p15:clr>
            <a:srgbClr val="F26B43"/>
          </p15:clr>
        </p15:guide>
        <p15:guide id="53" pos="4505" userDrawn="1">
          <p15:clr>
            <a:srgbClr val="F26B43"/>
          </p15:clr>
        </p15:guide>
        <p15:guide id="54" pos="4989" userDrawn="1">
          <p15:clr>
            <a:srgbClr val="F26B43"/>
          </p15:clr>
        </p15:guide>
        <p15:guide id="55" pos="5111" userDrawn="1">
          <p15:clr>
            <a:srgbClr val="F26B43"/>
          </p15:clr>
        </p15:guide>
        <p15:guide id="56" pos="5593" userDrawn="1">
          <p15:clr>
            <a:srgbClr val="F26B43"/>
          </p15:clr>
        </p15:guide>
        <p15:guide id="57" pos="5715" userDrawn="1">
          <p15:clr>
            <a:srgbClr val="F26B43"/>
          </p15:clr>
        </p15:guide>
        <p15:guide id="58" pos="2087" userDrawn="1">
          <p15:clr>
            <a:srgbClr val="F26B43"/>
          </p15:clr>
        </p15:guide>
        <p15:guide id="59" pos="6199" userDrawn="1">
          <p15:clr>
            <a:srgbClr val="F26B43"/>
          </p15:clr>
        </p15:guide>
        <p15:guide id="60" pos="6320" userDrawn="1">
          <p15:clr>
            <a:srgbClr val="F26B43"/>
          </p15:clr>
        </p15:guide>
        <p15:guide id="61" pos="6804" userDrawn="1">
          <p15:clr>
            <a:srgbClr val="F26B43"/>
          </p15:clr>
        </p15:guide>
        <p15:guide id="62" pos="6924" userDrawn="1">
          <p15:clr>
            <a:srgbClr val="F26B43"/>
          </p15:clr>
        </p15:guide>
        <p15:guide id="63" pos="7408" userDrawn="1">
          <p15:clr>
            <a:srgbClr val="F26B43"/>
          </p15:clr>
        </p15:guide>
        <p15:guide id="64" pos="7529" userDrawn="1">
          <p15:clr>
            <a:srgbClr val="F26B43"/>
          </p15:clr>
        </p15:guide>
        <p15:guide id="65" pos="3900" userDrawn="1">
          <p15:clr>
            <a:srgbClr val="F26B43"/>
          </p15:clr>
        </p15:guide>
        <p15:guide id="66" pos="3175" userDrawn="1">
          <p15:clr>
            <a:srgbClr val="F26B43"/>
          </p15:clr>
        </p15:guide>
        <p15:guide id="67" pos="3296" userDrawn="1">
          <p15:clr>
            <a:srgbClr val="F26B43"/>
          </p15:clr>
        </p15:guide>
        <p15:guide id="68" pos="2691" userDrawn="1">
          <p15:clr>
            <a:srgbClr val="F26B43"/>
          </p15:clr>
        </p15:guide>
        <p15:guide id="69" pos="1481" userDrawn="1">
          <p15:clr>
            <a:srgbClr val="F26B43"/>
          </p15:clr>
        </p15:guide>
        <p15:guide id="70" pos="272" userDrawn="1">
          <p15:clr>
            <a:srgbClr val="F26B43"/>
          </p15:clr>
        </p15:guide>
        <p15:guide id="71" orient="horz" pos="2205" userDrawn="1">
          <p15:clr>
            <a:srgbClr val="F26B43"/>
          </p15:clr>
        </p15:guide>
        <p15:guide id="72" orient="horz" pos="2115" userDrawn="1">
          <p15:clr>
            <a:srgbClr val="F26B43"/>
          </p15:clr>
        </p15:guide>
        <p15:guide id="73" orient="horz" pos="2568" userDrawn="1">
          <p15:clr>
            <a:srgbClr val="F26B43"/>
          </p15:clr>
        </p15:guide>
        <p15:guide id="74" orient="horz" pos="2659" userDrawn="1">
          <p15:clr>
            <a:srgbClr val="F26B43"/>
          </p15:clr>
        </p15:guide>
        <p15:guide id="75" orient="horz" pos="3022" userDrawn="1">
          <p15:clr>
            <a:srgbClr val="F26B43"/>
          </p15:clr>
        </p15:guide>
        <p15:guide id="76" orient="horz" pos="3113" userDrawn="1">
          <p15:clr>
            <a:srgbClr val="F26B43"/>
          </p15:clr>
        </p15:guide>
        <p15:guide id="77" orient="horz" pos="3475" userDrawn="1">
          <p15:clr>
            <a:srgbClr val="F26B43"/>
          </p15:clr>
        </p15:guide>
        <p15:guide id="78" orient="horz" pos="3566" userDrawn="1">
          <p15:clr>
            <a:srgbClr val="F26B43"/>
          </p15:clr>
        </p15:guide>
        <p15:guide id="79" orient="horz" pos="3929" userDrawn="1">
          <p15:clr>
            <a:srgbClr val="F26B43"/>
          </p15:clr>
        </p15:guide>
        <p15:guide id="80" orient="horz" pos="4020" userDrawn="1">
          <p15:clr>
            <a:srgbClr val="F26B43"/>
          </p15:clr>
        </p15:guide>
        <p15:guide id="81" orient="horz" pos="1661" userDrawn="1">
          <p15:clr>
            <a:srgbClr val="F26B43"/>
          </p15:clr>
        </p15:guide>
        <p15:guide id="82" orient="horz" pos="1752" userDrawn="1">
          <p15:clr>
            <a:srgbClr val="F26B43"/>
          </p15:clr>
        </p15:guide>
        <p15:guide id="83" orient="horz" pos="1207" userDrawn="1">
          <p15:clr>
            <a:srgbClr val="F26B43"/>
          </p15:clr>
        </p15:guide>
        <p15:guide id="84" orient="horz" pos="1298" userDrawn="1">
          <p15:clr>
            <a:srgbClr val="F26B43"/>
          </p15:clr>
        </p15:guide>
        <p15:guide id="85" orient="horz" pos="754" userDrawn="1">
          <p15:clr>
            <a:srgbClr val="F26B43"/>
          </p15:clr>
        </p15:guide>
        <p15:guide id="86" orient="horz" pos="845" userDrawn="1">
          <p15:clr>
            <a:srgbClr val="F26B43"/>
          </p15:clr>
        </p15:guide>
        <p15:guide id="87" orient="horz" pos="300" userDrawn="1">
          <p15:clr>
            <a:srgbClr val="F26B43"/>
          </p15:clr>
        </p15:guide>
        <p15:guide id="88" orient="horz" pos="39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12165" y="2067339"/>
            <a:ext cx="6251714" cy="2196548"/>
          </a:xfrm>
        </p:spPr>
        <p:txBody>
          <a:bodyPr/>
          <a:lstStyle/>
          <a:p>
            <a:pPr>
              <a:lnSpc>
                <a:spcPct val="100000"/>
              </a:lnSpc>
            </a:pPr>
            <a:r>
              <a:rPr lang="gsw-FR" sz="3200" i="1" dirty="0"/>
              <a:t>L’APPROCHE du chiffrage et de la budgétisation du vaccin anti-COVID-19</a:t>
            </a:r>
            <a:br>
              <a:rPr lang="gsw-FR" sz="2800" i="1" dirty="0"/>
            </a:br>
            <a:r>
              <a:rPr lang="gsw-FR" sz="2800" i="1" dirty="0"/>
              <a:t>au GHANA</a:t>
            </a:r>
            <a:br>
              <a:rPr lang="gsw-FR" sz="3600" dirty="0">
                <a:latin typeface="Arial Black" pitchFamily="34" charset="0"/>
              </a:rPr>
            </a:br>
            <a:br>
              <a:rPr lang="gsw-FR" sz="3200" dirty="0"/>
            </a:br>
            <a:endParaRPr lang="gsw-FR" sz="3200" dirty="0"/>
          </a:p>
        </p:txBody>
      </p:sp>
      <p:sp>
        <p:nvSpPr>
          <p:cNvPr id="7" name="Text Placeholder 6"/>
          <p:cNvSpPr>
            <a:spLocks noGrp="1"/>
          </p:cNvSpPr>
          <p:nvPr>
            <p:ph type="body" sz="quarter" idx="11"/>
          </p:nvPr>
        </p:nvSpPr>
        <p:spPr>
          <a:xfrm>
            <a:off x="2294677" y="4682062"/>
            <a:ext cx="7602645" cy="1460321"/>
          </a:xfrm>
        </p:spPr>
        <p:txBody>
          <a:bodyPr/>
          <a:lstStyle/>
          <a:p>
            <a:pPr>
              <a:lnSpc>
                <a:spcPct val="100000"/>
              </a:lnSpc>
            </a:pPr>
            <a:r>
              <a:rPr lang="fr-FR" sz="1400" b="1" i="1" dirty="0"/>
              <a:t>CABRI - Événement  en ligne d’échange et d’apprentissage entre pairs
</a:t>
            </a:r>
            <a:endParaRPr lang="gsw-FR" sz="1400" b="1" i="1" dirty="0"/>
          </a:p>
          <a:p>
            <a:pPr>
              <a:lnSpc>
                <a:spcPct val="100000"/>
              </a:lnSpc>
            </a:pPr>
            <a:r>
              <a:rPr lang="gsw-FR" sz="1400" b="1" i="1" dirty="0"/>
              <a:t> (13 avril 2021)</a:t>
            </a:r>
            <a:endParaRPr lang="gsw-FR" sz="1400" b="1" dirty="0"/>
          </a:p>
          <a:p>
            <a:pPr>
              <a:lnSpc>
                <a:spcPct val="100000"/>
              </a:lnSpc>
            </a:pPr>
            <a:endParaRPr lang="gsw-FR" sz="1400" b="1" i="1" dirty="0"/>
          </a:p>
          <a:p>
            <a:pPr>
              <a:lnSpc>
                <a:spcPct val="100000"/>
              </a:lnSpc>
            </a:pPr>
            <a:r>
              <a:rPr lang="gsw-FR" sz="1400" b="1" i="1" dirty="0"/>
              <a:t>Présentation du</a:t>
            </a:r>
          </a:p>
          <a:p>
            <a:pPr>
              <a:lnSpc>
                <a:spcPct val="100000"/>
              </a:lnSpc>
            </a:pPr>
            <a:r>
              <a:rPr lang="gsw-FR" sz="1400" b="1" i="1" dirty="0">
                <a:solidFill>
                  <a:schemeClr val="accent6">
                    <a:lumMod val="60000"/>
                    <a:lumOff val="40000"/>
                  </a:schemeClr>
                </a:solidFill>
              </a:rPr>
              <a:t>D</a:t>
            </a:r>
            <a:r>
              <a:rPr lang="gsw-FR" sz="1400" b="1" i="1" baseline="30000" dirty="0">
                <a:solidFill>
                  <a:schemeClr val="accent6">
                    <a:lumMod val="60000"/>
                    <a:lumOff val="40000"/>
                  </a:schemeClr>
                </a:solidFill>
              </a:rPr>
              <a:t>r</a:t>
            </a:r>
            <a:r>
              <a:rPr lang="gsw-FR" sz="1400" b="1" i="1" dirty="0">
                <a:solidFill>
                  <a:schemeClr val="accent6">
                    <a:lumMod val="60000"/>
                    <a:lumOff val="40000"/>
                  </a:schemeClr>
                </a:solidFill>
              </a:rPr>
              <a:t>. Alex Amankwah-Poku</a:t>
            </a:r>
            <a:br>
              <a:rPr lang="gsw-FR" sz="1400" dirty="0"/>
            </a:br>
            <a:r>
              <a:rPr lang="fr-FR" sz="1050" dirty="0"/>
              <a:t>Chef du Service « Élaboration du budget et réformes budgétaires »</a:t>
            </a:r>
            <a:endParaRPr lang="gsw-FR" sz="2000" b="1" i="1" dirty="0"/>
          </a:p>
        </p:txBody>
      </p:sp>
      <p:sp>
        <p:nvSpPr>
          <p:cNvPr id="4" name="TextBox 3">
            <a:extLst>
              <a:ext uri="{FF2B5EF4-FFF2-40B4-BE49-F238E27FC236}">
                <a16:creationId xmlns:a16="http://schemas.microsoft.com/office/drawing/2014/main" id="{391CF16B-54D2-4E1D-9FC4-83BB97ED35AC}"/>
              </a:ext>
            </a:extLst>
          </p:cNvPr>
          <p:cNvSpPr txBox="1"/>
          <p:nvPr/>
        </p:nvSpPr>
        <p:spPr>
          <a:xfrm>
            <a:off x="3972703" y="1227153"/>
            <a:ext cx="4101737" cy="553998"/>
          </a:xfrm>
          <a:prstGeom prst="rect">
            <a:avLst/>
          </a:prstGeom>
          <a:solidFill>
            <a:schemeClr val="bg1"/>
          </a:solidFill>
        </p:spPr>
        <p:txBody>
          <a:bodyPr wrap="square" rtlCol="0">
            <a:spAutoFit/>
          </a:bodyPr>
          <a:lstStyle/>
          <a:p>
            <a:pPr algn="ctr"/>
            <a:r>
              <a:rPr lang="gsw-FR" sz="900" dirty="0">
                <a:solidFill>
                  <a:schemeClr val="tx1">
                    <a:lumMod val="65000"/>
                    <a:lumOff val="35000"/>
                  </a:schemeClr>
                </a:solidFill>
                <a:latin typeface="Arial Narrow" panose="020B0606020202030204" pitchFamily="34" charset="0"/>
              </a:rPr>
              <a:t>RÉPUBLIQUE DU GHANA</a:t>
            </a:r>
          </a:p>
          <a:p>
            <a:r>
              <a:rPr lang="gsw-FR" sz="2000" b="1" dirty="0"/>
              <a:t>MINISTÈRE DES FINANCES</a:t>
            </a:r>
            <a:endParaRPr lang="gsw-FR" sz="2000" dirty="0"/>
          </a:p>
        </p:txBody>
      </p:sp>
      <p:sp>
        <p:nvSpPr>
          <p:cNvPr id="6" name="TextBox 5">
            <a:extLst>
              <a:ext uri="{FF2B5EF4-FFF2-40B4-BE49-F238E27FC236}">
                <a16:creationId xmlns:a16="http://schemas.microsoft.com/office/drawing/2014/main" id="{F0F04A5B-EB1C-48B6-855A-5379EED0D872}"/>
              </a:ext>
            </a:extLst>
          </p:cNvPr>
          <p:cNvSpPr txBox="1"/>
          <p:nvPr/>
        </p:nvSpPr>
        <p:spPr>
          <a:xfrm>
            <a:off x="3591964" y="6375641"/>
            <a:ext cx="4695825" cy="307777"/>
          </a:xfrm>
          <a:prstGeom prst="rect">
            <a:avLst/>
          </a:prstGeom>
          <a:solidFill>
            <a:schemeClr val="bg1"/>
          </a:solidFill>
        </p:spPr>
        <p:txBody>
          <a:bodyPr wrap="square" rtlCol="0">
            <a:spAutoFit/>
          </a:bodyPr>
          <a:lstStyle/>
          <a:p>
            <a:r>
              <a:rPr lang="gsw-FR" sz="700" b="1" i="1" dirty="0"/>
              <a:t>Ministère des Finances </a:t>
            </a:r>
            <a:r>
              <a:rPr lang="gsw-FR" sz="700" i="1" dirty="0"/>
              <a:t>: Professionnel, éthique, efficient, dynamique – Transformer le Ghana au-delà de l’aide</a:t>
            </a:r>
          </a:p>
          <a:p>
            <a:endParaRPr lang="gsw-FR" sz="700" i="1" dirty="0"/>
          </a:p>
        </p:txBody>
      </p:sp>
    </p:spTree>
    <p:extLst>
      <p:ext uri="{BB962C8B-B14F-4D97-AF65-F5344CB8AC3E}">
        <p14:creationId xmlns:p14="http://schemas.microsoft.com/office/powerpoint/2010/main" val="1225931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926" y="178447"/>
            <a:ext cx="10502020" cy="853648"/>
          </a:xfrm>
        </p:spPr>
        <p:txBody>
          <a:bodyPr>
            <a:normAutofit/>
          </a:bodyPr>
          <a:lstStyle/>
          <a:p>
            <a:pPr indent="0" algn="ctr">
              <a:lnSpc>
                <a:spcPct val="100000"/>
              </a:lnSpc>
              <a:spcAft>
                <a:spcPts val="0"/>
              </a:spcAft>
            </a:pPr>
            <a:r>
              <a:rPr lang="en-US" u="sng" dirty="0"/>
              <a:t>1. </a:t>
            </a:r>
            <a:r>
              <a:rPr lang="fr-FR" u="sng" dirty="0"/>
              <a:t>PROCESSUS D’ÉVALUATION DES BESOINS FINANCIERS DU PROGRAMME DE VACCINATION</a:t>
            </a:r>
            <a:endParaRPr lang="en-US" u="sng" dirty="0">
              <a:cs typeface="Arial" panose="020B0604020202020204" pitchFamily="34" charset="0"/>
            </a:endParaRPr>
          </a:p>
        </p:txBody>
      </p:sp>
      <p:sp>
        <p:nvSpPr>
          <p:cNvPr id="4" name="Slide Number Placeholder 3"/>
          <p:cNvSpPr>
            <a:spLocks noGrp="1"/>
          </p:cNvSpPr>
          <p:nvPr>
            <p:ph type="sldNum" sz="quarter" idx="12"/>
          </p:nvPr>
        </p:nvSpPr>
        <p:spPr/>
        <p:txBody>
          <a:bodyPr/>
          <a:lstStyle/>
          <a:p>
            <a:fld id="{64C253FC-D0B5-406A-9C57-7055ACBC1A9A}" type="slidenum">
              <a:rPr lang="en-US" smtClean="0"/>
              <a:pPr/>
              <a:t>2</a:t>
            </a:fld>
            <a:endParaRPr lang="en-US" dirty="0"/>
          </a:p>
        </p:txBody>
      </p:sp>
      <p:sp>
        <p:nvSpPr>
          <p:cNvPr id="6" name="Rectangle 5"/>
          <p:cNvSpPr/>
          <p:nvPr/>
        </p:nvSpPr>
        <p:spPr>
          <a:xfrm>
            <a:off x="516048" y="1265700"/>
            <a:ext cx="11126709" cy="5262979"/>
          </a:xfrm>
          <a:prstGeom prst="rect">
            <a:avLst/>
          </a:prstGeom>
        </p:spPr>
        <p:txBody>
          <a:bodyPr wrap="square">
            <a:spAutoFit/>
          </a:bodyPr>
          <a:lstStyle/>
          <a:p>
            <a:pPr marL="342900" indent="-342900" algn="just" defTabSz="957263">
              <a:buFont typeface="Arial" panose="020B0604020202020204" pitchFamily="34" charset="0"/>
              <a:buChar char="•"/>
            </a:pPr>
            <a:r>
              <a:rPr lang="fr-FR" sz="2400" dirty="0">
                <a:solidFill>
                  <a:srgbClr val="19347C"/>
                </a:solidFill>
                <a:latin typeface="Century Gothic" panose="020B0502020202020204" pitchFamily="34" charset="0"/>
                <a:ea typeface="Times New Roman" panose="02020603050405020304" pitchFamily="18" charset="0"/>
                <a:cs typeface="Times New Roman" panose="02020603050405020304" pitchFamily="18" charset="0"/>
              </a:rPr>
              <a:t>Le programme de vaccination du Ghana fait partie des structures mises en place pour faire face à la pandémie</a:t>
            </a:r>
            <a:r>
              <a:rPr lang="en-US" sz="2400" dirty="0">
                <a:solidFill>
                  <a:srgbClr val="19347C"/>
                </a:solidFill>
                <a:latin typeface="Century Gothic" panose="020B0502020202020204" pitchFamily="34" charset="0"/>
                <a:ea typeface="Times New Roman" panose="02020603050405020304" pitchFamily="18" charset="0"/>
                <a:cs typeface="Times New Roman" panose="02020603050405020304" pitchFamily="18" charset="0"/>
              </a:rPr>
              <a:t>.</a:t>
            </a:r>
          </a:p>
          <a:p>
            <a:pPr marL="342900" indent="-342900" algn="just" defTabSz="957263">
              <a:buFont typeface="Arial" panose="020B0604020202020204" pitchFamily="34" charset="0"/>
              <a:buChar char="•"/>
            </a:pPr>
            <a:endParaRPr lang="en-US" sz="2400" dirty="0">
              <a:solidFill>
                <a:srgbClr val="19347C"/>
              </a:solidFill>
              <a:latin typeface="Century Gothic" panose="020B0502020202020204" pitchFamily="34" charset="0"/>
              <a:ea typeface="Times New Roman" panose="02020603050405020304" pitchFamily="18" charset="0"/>
              <a:cs typeface="Times New Roman" panose="02020603050405020304" pitchFamily="18" charset="0"/>
            </a:endParaRPr>
          </a:p>
          <a:p>
            <a:pPr marL="342900" indent="-342900" algn="just" defTabSz="957263">
              <a:buFont typeface="Arial" panose="020B0604020202020204" pitchFamily="34" charset="0"/>
              <a:buChar char="•"/>
            </a:pPr>
            <a:r>
              <a:rPr lang="fr-FR" sz="2400" dirty="0">
                <a:solidFill>
                  <a:srgbClr val="19347C"/>
                </a:solidFill>
                <a:latin typeface="Century Gothic" panose="020B0502020202020204" pitchFamily="34" charset="0"/>
                <a:ea typeface="Times New Roman" panose="02020603050405020304" pitchFamily="18" charset="0"/>
                <a:cs typeface="Times New Roman" panose="02020603050405020304" pitchFamily="18" charset="0"/>
              </a:rPr>
              <a:t>Le gouvernement a créé un Fonds national d’affectation spéciale COVID-19 pour lever des fonds afin de faire face à la pandémie. Le gouvernement, par l’entremise du ministère de l’Information, a également dialogué avec les parties prenantes et émis des communications sur la pandémie</a:t>
            </a:r>
            <a:r>
              <a:rPr lang="en-US" sz="2400" dirty="0">
                <a:solidFill>
                  <a:schemeClr val="tx2"/>
                </a:solidFill>
                <a:latin typeface="Century Gothic" panose="020B0502020202020204" pitchFamily="34" charset="0"/>
                <a:ea typeface="Calibri" panose="020F0502020204030204" pitchFamily="34" charset="0"/>
                <a:cs typeface="+mj-cs"/>
              </a:rPr>
              <a:t>. </a:t>
            </a:r>
          </a:p>
          <a:p>
            <a:pPr marL="342900" indent="-342900" algn="just" defTabSz="957263">
              <a:buFont typeface="Arial" panose="020B0604020202020204" pitchFamily="34" charset="0"/>
              <a:buChar char="•"/>
            </a:pPr>
            <a:endParaRPr lang="en-US" sz="2400" dirty="0">
              <a:solidFill>
                <a:schemeClr val="tx2"/>
              </a:solidFill>
              <a:latin typeface="Century Gothic" panose="020B0502020202020204" pitchFamily="34" charset="0"/>
              <a:ea typeface="Calibri" panose="020F0502020204030204" pitchFamily="34" charset="0"/>
              <a:cs typeface="+mj-cs"/>
            </a:endParaRPr>
          </a:p>
          <a:p>
            <a:pPr marL="342900" indent="-342900" algn="just" defTabSz="957263">
              <a:buFont typeface="Arial" panose="020B0604020202020204" pitchFamily="34" charset="0"/>
              <a:buChar char="•"/>
            </a:pPr>
            <a:r>
              <a:rPr lang="fr-FR" sz="2400" dirty="0">
                <a:solidFill>
                  <a:srgbClr val="19347C"/>
                </a:solidFill>
                <a:latin typeface="Century Gothic" panose="020B0502020202020204" pitchFamily="34" charset="0"/>
                <a:ea typeface="Times New Roman" panose="02020603050405020304" pitchFamily="18" charset="0"/>
                <a:cs typeface="Times New Roman" panose="02020603050405020304" pitchFamily="18" charset="0"/>
              </a:rPr>
              <a:t>Le Parlement, les partis politiques, le personnel des médias, les dirigeants communautaires, les dirigeants d’organisations confessionnelles, certaines ONG du secteur de la santé, etc., sont des exemples de parties prenantes impliquées dans la lutte contre la pandémie.</a:t>
            </a:r>
            <a:endParaRPr lang="en-US" sz="2400" dirty="0">
              <a:solidFill>
                <a:schemeClr val="tx2"/>
              </a:solidFill>
              <a:latin typeface="Century Gothic" panose="020B0502020202020204" pitchFamily="34" charset="0"/>
            </a:endParaRPr>
          </a:p>
        </p:txBody>
      </p:sp>
      <p:sp>
        <p:nvSpPr>
          <p:cNvPr id="5" name="TextBox 4">
            <a:extLst>
              <a:ext uri="{FF2B5EF4-FFF2-40B4-BE49-F238E27FC236}">
                <a16:creationId xmlns:a16="http://schemas.microsoft.com/office/drawing/2014/main" id="{145D0FEA-D2CE-4663-9091-B9B34DA756F3}"/>
              </a:ext>
            </a:extLst>
          </p:cNvPr>
          <p:cNvSpPr txBox="1"/>
          <p:nvPr/>
        </p:nvSpPr>
        <p:spPr>
          <a:xfrm>
            <a:off x="1238065" y="6493743"/>
            <a:ext cx="4695825" cy="307777"/>
          </a:xfrm>
          <a:prstGeom prst="rect">
            <a:avLst/>
          </a:prstGeom>
          <a:solidFill>
            <a:schemeClr val="bg1"/>
          </a:solidFill>
        </p:spPr>
        <p:txBody>
          <a:bodyPr wrap="square" rtlCol="0">
            <a:spAutoFit/>
          </a:bodyPr>
          <a:lstStyle/>
          <a:p>
            <a:r>
              <a:rPr lang="gsw-FR" sz="700" b="1" i="1" dirty="0"/>
              <a:t>Ministère des Finances </a:t>
            </a:r>
            <a:r>
              <a:rPr lang="gsw-FR" sz="700" i="1" dirty="0"/>
              <a:t>: Professionnel, éthique, efficient, dynamique – Transformer le Ghana au-delà de l’aide</a:t>
            </a:r>
          </a:p>
          <a:p>
            <a:endParaRPr lang="gsw-FR" sz="700" i="1" dirty="0"/>
          </a:p>
        </p:txBody>
      </p:sp>
    </p:spTree>
    <p:extLst>
      <p:ext uri="{BB962C8B-B14F-4D97-AF65-F5344CB8AC3E}">
        <p14:creationId xmlns:p14="http://schemas.microsoft.com/office/powerpoint/2010/main" val="4128661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926" y="178447"/>
            <a:ext cx="10502020" cy="853648"/>
          </a:xfrm>
        </p:spPr>
        <p:txBody>
          <a:bodyPr>
            <a:normAutofit fontScale="90000"/>
          </a:bodyPr>
          <a:lstStyle/>
          <a:p>
            <a:pPr indent="0" algn="ctr">
              <a:lnSpc>
                <a:spcPct val="100000"/>
              </a:lnSpc>
              <a:spcAft>
                <a:spcPts val="0"/>
              </a:spcAft>
            </a:pPr>
            <a:r>
              <a:rPr lang="fr-FR" u="sng" dirty="0"/>
              <a:t>PROCESSUS D’ÉVALUATION DES BESOINS FINANCIERS DU PROGRAMME DE VACCINATION
</a:t>
            </a:r>
            <a:endParaRPr lang="en-US" u="sng" dirty="0">
              <a:cs typeface="Arial" panose="020B0604020202020204" pitchFamily="34" charset="0"/>
            </a:endParaRPr>
          </a:p>
        </p:txBody>
      </p:sp>
      <p:sp>
        <p:nvSpPr>
          <p:cNvPr id="4" name="Slide Number Placeholder 3"/>
          <p:cNvSpPr>
            <a:spLocks noGrp="1"/>
          </p:cNvSpPr>
          <p:nvPr>
            <p:ph type="sldNum" sz="quarter" idx="12"/>
          </p:nvPr>
        </p:nvSpPr>
        <p:spPr/>
        <p:txBody>
          <a:bodyPr/>
          <a:lstStyle/>
          <a:p>
            <a:fld id="{64C253FC-D0B5-406A-9C57-7055ACBC1A9A}" type="slidenum">
              <a:rPr lang="en-US" smtClean="0"/>
              <a:pPr/>
              <a:t>3</a:t>
            </a:fld>
            <a:endParaRPr lang="en-US" dirty="0"/>
          </a:p>
        </p:txBody>
      </p:sp>
      <p:sp>
        <p:nvSpPr>
          <p:cNvPr id="6" name="Rectangle 5"/>
          <p:cNvSpPr/>
          <p:nvPr/>
        </p:nvSpPr>
        <p:spPr>
          <a:xfrm>
            <a:off x="532645" y="915717"/>
            <a:ext cx="11126709" cy="6093976"/>
          </a:xfrm>
          <a:prstGeom prst="rect">
            <a:avLst/>
          </a:prstGeom>
        </p:spPr>
        <p:txBody>
          <a:bodyPr wrap="square">
            <a:spAutoFit/>
          </a:bodyPr>
          <a:lstStyle/>
          <a:p>
            <a:pPr marL="342900" indent="-342900" algn="just" defTabSz="957263">
              <a:buFont typeface="Arial" panose="020B0604020202020204" pitchFamily="34" charset="0"/>
              <a:buChar char="•"/>
            </a:pPr>
            <a:r>
              <a:rPr lang="fr-FR" sz="2400" dirty="0">
                <a:solidFill>
                  <a:srgbClr val="19347C"/>
                </a:solidFill>
                <a:latin typeface="Century Gothic" panose="020B0502020202020204" pitchFamily="34" charset="0"/>
                <a:ea typeface="Times New Roman" panose="02020603050405020304" pitchFamily="18" charset="0"/>
                <a:cs typeface="Times New Roman" panose="02020603050405020304" pitchFamily="18" charset="0"/>
              </a:rPr>
              <a:t>L’ampleur de cette pandémie a également renforcé le partenariat stratégique entre les acteurs étatiques et non étatiques, en particulier le secteur privé</a:t>
            </a:r>
            <a:r>
              <a:rPr lang="en-US" sz="2400" dirty="0">
                <a:solidFill>
                  <a:srgbClr val="19347C"/>
                </a:solidFill>
                <a:latin typeface="Century Gothic" panose="020B0502020202020204" pitchFamily="34" charset="0"/>
                <a:ea typeface="Times New Roman" panose="02020603050405020304" pitchFamily="18" charset="0"/>
                <a:cs typeface="Times New Roman" panose="02020603050405020304" pitchFamily="18" charset="0"/>
              </a:rPr>
              <a:t>. </a:t>
            </a:r>
          </a:p>
          <a:p>
            <a:pPr marL="342900" indent="-342900" algn="just" defTabSz="957263">
              <a:buFont typeface="Arial" panose="020B0604020202020204" pitchFamily="34" charset="0"/>
              <a:buChar char="•"/>
            </a:pPr>
            <a:endParaRPr lang="en-US" sz="800" dirty="0">
              <a:solidFill>
                <a:schemeClr val="tx2"/>
              </a:solidFill>
              <a:latin typeface="Century Gothic" panose="020B0502020202020204" pitchFamily="34" charset="0"/>
              <a:ea typeface="Calibri" panose="020F0502020204030204" pitchFamily="34" charset="0"/>
            </a:endParaRPr>
          </a:p>
          <a:p>
            <a:pPr marL="342900" indent="-342900" algn="just" defTabSz="957263">
              <a:buFont typeface="Arial" panose="020B0604020202020204" pitchFamily="34" charset="0"/>
              <a:buChar char="•"/>
            </a:pPr>
            <a:r>
              <a:rPr lang="fr-FR" sz="2400" dirty="0">
                <a:solidFill>
                  <a:schemeClr val="tx2"/>
                </a:solidFill>
                <a:latin typeface="Century Gothic" panose="020B0502020202020204" pitchFamily="34" charset="0"/>
                <a:ea typeface="Calibri" panose="020F0502020204030204" pitchFamily="34" charset="0"/>
              </a:rPr>
              <a:t>Les principaux aspects de la réponse budgétaire à la COVID-19 et des mesures d’atténuation pour 2020 et à moyen terme sont contenus dans la revue de milieu d’année 2020 (paragraphes 326 à 386 - Copies sur le site Web du ministère des Finances</a:t>
            </a:r>
            <a:r>
              <a:rPr lang="en-US" sz="2400" dirty="0">
                <a:solidFill>
                  <a:schemeClr val="tx2"/>
                </a:solidFill>
                <a:latin typeface="Century Gothic" panose="020B0502020202020204" pitchFamily="34" charset="0"/>
                <a:ea typeface="Calibri" panose="020F0502020204030204" pitchFamily="34" charset="0"/>
              </a:rPr>
              <a:t>).</a:t>
            </a:r>
          </a:p>
          <a:p>
            <a:pPr marL="342900" indent="-342900" algn="just" defTabSz="957263">
              <a:buFont typeface="Arial" panose="020B0604020202020204" pitchFamily="34" charset="0"/>
              <a:buChar char="•"/>
            </a:pPr>
            <a:endParaRPr lang="en-US" sz="1000" dirty="0">
              <a:solidFill>
                <a:schemeClr val="tx2"/>
              </a:solidFill>
              <a:latin typeface="Century Gothic" panose="020B0502020202020204" pitchFamily="34" charset="0"/>
              <a:ea typeface="Calibri" panose="020F0502020204030204" pitchFamily="34" charset="0"/>
            </a:endParaRPr>
          </a:p>
          <a:p>
            <a:pPr marL="342900" indent="-342900" algn="just" defTabSz="957263">
              <a:buFont typeface="Arial" panose="020B0604020202020204" pitchFamily="34" charset="0"/>
              <a:buChar char="•"/>
            </a:pPr>
            <a:r>
              <a:rPr lang="fr-FR" sz="2400" dirty="0">
                <a:solidFill>
                  <a:srgbClr val="19347C"/>
                </a:solidFill>
                <a:latin typeface="Century Gothic" panose="020B0502020202020204" pitchFamily="34" charset="0"/>
                <a:ea typeface="Times New Roman" panose="02020603050405020304" pitchFamily="18" charset="0"/>
                <a:cs typeface="Times New Roman" panose="02020603050405020304" pitchFamily="18" charset="0"/>
              </a:rPr>
              <a:t>Le coût du vaccin a été fourni par le ministère de la Santé, avec des consultations au sein du Département de la vaccination du Service de santé du Ghana et avec le soutien d’autres parties prenantes telles que GAVI, l’Alliance du vaccin, en utilisant le coût mondial des vaccins</a:t>
            </a:r>
            <a:r>
              <a:rPr lang="en-US" sz="2400" dirty="0">
                <a:solidFill>
                  <a:srgbClr val="19347C"/>
                </a:solidFill>
                <a:latin typeface="Century Gothic" panose="020B0502020202020204" pitchFamily="34" charset="0"/>
                <a:ea typeface="Times New Roman" panose="02020603050405020304" pitchFamily="18" charset="0"/>
                <a:cs typeface="Times New Roman" panose="02020603050405020304" pitchFamily="18" charset="0"/>
              </a:rPr>
              <a:t>. </a:t>
            </a:r>
          </a:p>
          <a:p>
            <a:pPr marL="342900" indent="-342900" algn="just" defTabSz="957263">
              <a:buFont typeface="Arial" panose="020B0604020202020204" pitchFamily="34" charset="0"/>
              <a:buChar char="•"/>
            </a:pPr>
            <a:endParaRPr lang="en-US" sz="800" dirty="0">
              <a:solidFill>
                <a:srgbClr val="19347C"/>
              </a:solidFill>
              <a:latin typeface="Century Gothic" panose="020B0502020202020204" pitchFamily="34" charset="0"/>
              <a:ea typeface="Times New Roman" panose="02020603050405020304" pitchFamily="18" charset="0"/>
              <a:cs typeface="Times New Roman" panose="02020603050405020304" pitchFamily="18" charset="0"/>
            </a:endParaRPr>
          </a:p>
          <a:p>
            <a:pPr marL="342900" indent="-342900" algn="just" defTabSz="957263">
              <a:buFont typeface="Arial" panose="020B0604020202020204" pitchFamily="34" charset="0"/>
              <a:buChar char="•"/>
            </a:pPr>
            <a:r>
              <a:rPr lang="fr-FR" sz="2400" dirty="0">
                <a:solidFill>
                  <a:srgbClr val="19347C"/>
                </a:solidFill>
                <a:latin typeface="Century Gothic" panose="020B0502020202020204" pitchFamily="34" charset="0"/>
                <a:ea typeface="Times New Roman" panose="02020603050405020304" pitchFamily="18" charset="0"/>
                <a:cs typeface="Times New Roman" panose="02020603050405020304" pitchFamily="18" charset="0"/>
              </a:rPr>
              <a:t>Le coût du vaccin a été présenté au ministère des Finances qui a poursuivi son alignement dans le cadre du budget 2021</a:t>
            </a:r>
            <a:r>
              <a:rPr lang="en-US" sz="2400" dirty="0">
                <a:solidFill>
                  <a:srgbClr val="19347C"/>
                </a:solidFill>
                <a:latin typeface="Century Gothic" panose="020B0502020202020204" pitchFamily="34" charset="0"/>
                <a:ea typeface="Times New Roman" panose="02020603050405020304" pitchFamily="18" charset="0"/>
                <a:cs typeface="Times New Roman" panose="02020603050405020304" pitchFamily="18" charset="0"/>
              </a:rPr>
              <a:t>.  </a:t>
            </a:r>
          </a:p>
          <a:p>
            <a:pPr marL="342900" indent="-342900" algn="just" defTabSz="957263">
              <a:buFont typeface="Arial" panose="020B0604020202020204" pitchFamily="34" charset="0"/>
              <a:buChar char="•"/>
            </a:pPr>
            <a:endParaRPr lang="en-US" sz="2400" dirty="0">
              <a:solidFill>
                <a:schemeClr val="tx2"/>
              </a:solidFill>
              <a:latin typeface="Century Gothic" panose="020B050202020202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E52AA30E-4046-4CEC-A0A9-0EE2C1BA05B3}"/>
              </a:ext>
            </a:extLst>
          </p:cNvPr>
          <p:cNvSpPr txBox="1"/>
          <p:nvPr/>
        </p:nvSpPr>
        <p:spPr>
          <a:xfrm>
            <a:off x="1238065" y="6493743"/>
            <a:ext cx="4695825" cy="307777"/>
          </a:xfrm>
          <a:prstGeom prst="rect">
            <a:avLst/>
          </a:prstGeom>
          <a:solidFill>
            <a:schemeClr val="bg1"/>
          </a:solidFill>
        </p:spPr>
        <p:txBody>
          <a:bodyPr wrap="square" rtlCol="0">
            <a:spAutoFit/>
          </a:bodyPr>
          <a:lstStyle/>
          <a:p>
            <a:r>
              <a:rPr lang="gsw-FR" sz="700" b="1" i="1" dirty="0"/>
              <a:t>Ministère des Finances </a:t>
            </a:r>
            <a:r>
              <a:rPr lang="gsw-FR" sz="700" i="1" dirty="0"/>
              <a:t>: Professionnel, éthique, efficient, dynamique – Transformer le Ghana au-delà de l’aide</a:t>
            </a:r>
          </a:p>
          <a:p>
            <a:endParaRPr lang="gsw-FR" sz="700" i="1" dirty="0"/>
          </a:p>
        </p:txBody>
      </p:sp>
    </p:spTree>
    <p:extLst>
      <p:ext uri="{BB962C8B-B14F-4D97-AF65-F5344CB8AC3E}">
        <p14:creationId xmlns:p14="http://schemas.microsoft.com/office/powerpoint/2010/main" val="4256134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926" y="178447"/>
            <a:ext cx="10502020" cy="853648"/>
          </a:xfrm>
        </p:spPr>
        <p:txBody>
          <a:bodyPr>
            <a:normAutofit/>
          </a:bodyPr>
          <a:lstStyle/>
          <a:p>
            <a:pPr indent="0" algn="ctr">
              <a:lnSpc>
                <a:spcPct val="100000"/>
              </a:lnSpc>
              <a:spcAft>
                <a:spcPts val="0"/>
              </a:spcAft>
            </a:pPr>
            <a:r>
              <a:rPr lang="en-US" u="sng" dirty="0"/>
              <a:t>2. </a:t>
            </a:r>
            <a:r>
              <a:rPr lang="fr-FR" u="sng" dirty="0"/>
              <a:t>INTÉGRATION DU PROGRAMME DE VACCINATION CONTRE LA COVID-19 DANS LE BUDGET NATIONAL</a:t>
            </a:r>
            <a:endParaRPr lang="en-US" u="sng" dirty="0">
              <a:cs typeface="Arial" panose="020B0604020202020204" pitchFamily="34" charset="0"/>
            </a:endParaRPr>
          </a:p>
        </p:txBody>
      </p:sp>
      <p:sp>
        <p:nvSpPr>
          <p:cNvPr id="4" name="Slide Number Placeholder 3"/>
          <p:cNvSpPr>
            <a:spLocks noGrp="1"/>
          </p:cNvSpPr>
          <p:nvPr>
            <p:ph type="sldNum" sz="quarter" idx="12"/>
          </p:nvPr>
        </p:nvSpPr>
        <p:spPr/>
        <p:txBody>
          <a:bodyPr/>
          <a:lstStyle/>
          <a:p>
            <a:fld id="{64C253FC-D0B5-406A-9C57-7055ACBC1A9A}" type="slidenum">
              <a:rPr lang="en-US" smtClean="0"/>
              <a:pPr/>
              <a:t>4</a:t>
            </a:fld>
            <a:endParaRPr lang="en-US" dirty="0"/>
          </a:p>
        </p:txBody>
      </p:sp>
      <p:sp>
        <p:nvSpPr>
          <p:cNvPr id="6" name="Rectangle 5"/>
          <p:cNvSpPr/>
          <p:nvPr/>
        </p:nvSpPr>
        <p:spPr>
          <a:xfrm>
            <a:off x="249383" y="1193272"/>
            <a:ext cx="11171563" cy="4524315"/>
          </a:xfrm>
          <a:prstGeom prst="rect">
            <a:avLst/>
          </a:prstGeom>
        </p:spPr>
        <p:txBody>
          <a:bodyPr wrap="square">
            <a:spAutoFit/>
          </a:bodyPr>
          <a:lstStyle/>
          <a:p>
            <a:pPr marL="285750" indent="-285750" algn="just" defTabSz="957263">
              <a:buFont typeface="Arial" panose="020B0604020202020204" pitchFamily="34" charset="0"/>
              <a:buChar char="•"/>
            </a:pPr>
            <a:r>
              <a:rPr lang="fr-FR" sz="2400" dirty="0">
                <a:solidFill>
                  <a:schemeClr val="tx2"/>
                </a:solidFill>
                <a:latin typeface="Century Gothic" panose="020B0502020202020204" pitchFamily="34" charset="0"/>
                <a:ea typeface="Calibri" panose="020F0502020204030204" pitchFamily="34" charset="0"/>
              </a:rPr>
              <a:t>Le budget 2021 tel qu’il a été présenté au Parlement le 12 mars 2021 avait, dans le cadre de ses dépenses, inscrit un montant de                          </a:t>
            </a:r>
            <a:r>
              <a:rPr lang="fr-FR" sz="2400" b="1" dirty="0">
                <a:solidFill>
                  <a:schemeClr val="tx2"/>
                </a:solidFill>
                <a:latin typeface="Century Gothic" panose="020B0502020202020204" pitchFamily="34" charset="0"/>
                <a:ea typeface="Calibri" panose="020F0502020204030204" pitchFamily="34" charset="0"/>
              </a:rPr>
              <a:t>929 296 610 cedis ghanéens </a:t>
            </a:r>
            <a:r>
              <a:rPr lang="fr-FR" sz="2400" dirty="0">
                <a:solidFill>
                  <a:schemeClr val="tx2"/>
                </a:solidFill>
                <a:latin typeface="Century Gothic" panose="020B0502020202020204" pitchFamily="34" charset="0"/>
                <a:ea typeface="Calibri" panose="020F0502020204030204" pitchFamily="34" charset="0"/>
              </a:rPr>
              <a:t>(GHS) (environ 165 millions USD) pour les vaccins anti-COVID-19 afin de  couvrir à la fois les coûts opérationnels et d’approvisionnement (d’achat)</a:t>
            </a:r>
            <a:r>
              <a:rPr lang="en-US" sz="2400" dirty="0">
                <a:solidFill>
                  <a:schemeClr val="tx2"/>
                </a:solidFill>
                <a:latin typeface="Century Gothic" panose="020B0502020202020204" pitchFamily="34" charset="0"/>
              </a:rPr>
              <a:t>.</a:t>
            </a:r>
          </a:p>
          <a:p>
            <a:pPr marL="285750" indent="-285750" algn="just" defTabSz="957263">
              <a:buFont typeface="Arial" panose="020B0604020202020204" pitchFamily="34" charset="0"/>
              <a:buChar char="•"/>
            </a:pPr>
            <a:endParaRPr lang="en-US" sz="2400" dirty="0">
              <a:solidFill>
                <a:schemeClr val="tx2"/>
              </a:solidFill>
              <a:latin typeface="Century Gothic" panose="020B0502020202020204" pitchFamily="34" charset="0"/>
            </a:endParaRPr>
          </a:p>
          <a:p>
            <a:pPr marL="285750" indent="-285750" algn="just" defTabSz="957263">
              <a:buFont typeface="Arial" panose="020B0604020202020204" pitchFamily="34" charset="0"/>
              <a:buChar char="•"/>
            </a:pPr>
            <a:r>
              <a:rPr lang="fr-FR" sz="2400" dirty="0">
                <a:solidFill>
                  <a:schemeClr val="tx2"/>
                </a:solidFill>
                <a:latin typeface="Century Gothic" panose="020B0502020202020204" pitchFamily="34" charset="0"/>
              </a:rPr>
              <a:t>Le gouvernement prévoit d’immuniser 20 millions de Ghanéens sur une population totale d’environ 30,4 millions d’habitants</a:t>
            </a:r>
            <a:r>
              <a:rPr lang="en-US" sz="2400" dirty="0">
                <a:solidFill>
                  <a:schemeClr val="tx2"/>
                </a:solidFill>
                <a:latin typeface="Century Gothic" panose="020B0502020202020204" pitchFamily="34" charset="0"/>
              </a:rPr>
              <a:t>.</a:t>
            </a:r>
          </a:p>
          <a:p>
            <a:pPr marL="285750" indent="-285750" algn="just" defTabSz="957263">
              <a:buFont typeface="Arial" panose="020B0604020202020204" pitchFamily="34" charset="0"/>
              <a:buChar char="•"/>
            </a:pPr>
            <a:endParaRPr lang="en-US" sz="2400" dirty="0">
              <a:solidFill>
                <a:schemeClr val="tx2"/>
              </a:solidFill>
              <a:latin typeface="Century Gothic" panose="020B0502020202020204" pitchFamily="34" charset="0"/>
            </a:endParaRPr>
          </a:p>
          <a:p>
            <a:pPr marL="285750" indent="-285750" algn="just" defTabSz="957263">
              <a:buFont typeface="Arial" panose="020B0604020202020204" pitchFamily="34" charset="0"/>
              <a:buChar char="•"/>
            </a:pPr>
            <a:r>
              <a:rPr lang="fr-FR" sz="2400" dirty="0">
                <a:solidFill>
                  <a:schemeClr val="tx2"/>
                </a:solidFill>
                <a:latin typeface="Century Gothic" panose="020B0502020202020204" pitchFamily="34" charset="0"/>
              </a:rPr>
              <a:t>Le coût du programme ghanéen de vaccination contre la COVID-19 vient s’ajouter au soutien de COVAX, d’APC, de mPharma, etc. pour se procurer plus de 42 millions de vaccins avant la fin de l’année 2021</a:t>
            </a:r>
            <a:r>
              <a:rPr lang="en-US" sz="2400" dirty="0">
                <a:solidFill>
                  <a:schemeClr val="tx2"/>
                </a:solidFill>
                <a:latin typeface="Century Gothic" panose="020B0502020202020204" pitchFamily="34" charset="0"/>
              </a:rPr>
              <a:t>.</a:t>
            </a:r>
          </a:p>
        </p:txBody>
      </p:sp>
      <p:sp>
        <p:nvSpPr>
          <p:cNvPr id="5" name="TextBox 4">
            <a:extLst>
              <a:ext uri="{FF2B5EF4-FFF2-40B4-BE49-F238E27FC236}">
                <a16:creationId xmlns:a16="http://schemas.microsoft.com/office/drawing/2014/main" id="{C9B98E4C-51B5-41E7-AA01-6339EDDE0386}"/>
              </a:ext>
            </a:extLst>
          </p:cNvPr>
          <p:cNvSpPr txBox="1"/>
          <p:nvPr/>
        </p:nvSpPr>
        <p:spPr>
          <a:xfrm>
            <a:off x="1238065" y="6493743"/>
            <a:ext cx="4695825" cy="307777"/>
          </a:xfrm>
          <a:prstGeom prst="rect">
            <a:avLst/>
          </a:prstGeom>
          <a:solidFill>
            <a:schemeClr val="bg1"/>
          </a:solidFill>
        </p:spPr>
        <p:txBody>
          <a:bodyPr wrap="square" rtlCol="0">
            <a:spAutoFit/>
          </a:bodyPr>
          <a:lstStyle/>
          <a:p>
            <a:r>
              <a:rPr lang="gsw-FR" sz="700" b="1" i="1" dirty="0"/>
              <a:t>Ministère des Finances </a:t>
            </a:r>
            <a:r>
              <a:rPr lang="gsw-FR" sz="700" i="1" dirty="0"/>
              <a:t>: Professionnel, éthique, efficient, dynamique – Transformer le Ghana au-delà de l’aide</a:t>
            </a:r>
          </a:p>
          <a:p>
            <a:endParaRPr lang="gsw-FR" sz="700" i="1" dirty="0"/>
          </a:p>
        </p:txBody>
      </p:sp>
    </p:spTree>
    <p:extLst>
      <p:ext uri="{BB962C8B-B14F-4D97-AF65-F5344CB8AC3E}">
        <p14:creationId xmlns:p14="http://schemas.microsoft.com/office/powerpoint/2010/main" val="3247043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926" y="178447"/>
            <a:ext cx="10502020" cy="853648"/>
          </a:xfrm>
        </p:spPr>
        <p:txBody>
          <a:bodyPr>
            <a:normAutofit fontScale="90000"/>
          </a:bodyPr>
          <a:lstStyle/>
          <a:p>
            <a:pPr indent="0" algn="ctr">
              <a:lnSpc>
                <a:spcPct val="100000"/>
              </a:lnSpc>
              <a:spcAft>
                <a:spcPts val="0"/>
              </a:spcAft>
            </a:pPr>
            <a:r>
              <a:rPr lang="fr-FR" u="sng" dirty="0"/>
              <a:t>INTÉGRATION DU PROGRAMME DE VACCINATION CONTRE LA COVID-19 DANS LE BUDGET NATIONAL
</a:t>
            </a:r>
            <a:endParaRPr lang="en-US" u="sng" dirty="0">
              <a:cs typeface="Arial" panose="020B0604020202020204" pitchFamily="34" charset="0"/>
            </a:endParaRPr>
          </a:p>
        </p:txBody>
      </p:sp>
      <p:sp>
        <p:nvSpPr>
          <p:cNvPr id="4" name="Slide Number Placeholder 3"/>
          <p:cNvSpPr>
            <a:spLocks noGrp="1"/>
          </p:cNvSpPr>
          <p:nvPr>
            <p:ph type="sldNum" sz="quarter" idx="12"/>
          </p:nvPr>
        </p:nvSpPr>
        <p:spPr/>
        <p:txBody>
          <a:bodyPr/>
          <a:lstStyle/>
          <a:p>
            <a:fld id="{64C253FC-D0B5-406A-9C57-7055ACBC1A9A}" type="slidenum">
              <a:rPr lang="en-US" smtClean="0"/>
              <a:pPr/>
              <a:t>5</a:t>
            </a:fld>
            <a:endParaRPr lang="en-US" dirty="0"/>
          </a:p>
        </p:txBody>
      </p:sp>
      <p:sp>
        <p:nvSpPr>
          <p:cNvPr id="6" name="Rectangle 5"/>
          <p:cNvSpPr/>
          <p:nvPr/>
        </p:nvSpPr>
        <p:spPr>
          <a:xfrm>
            <a:off x="208722" y="1032095"/>
            <a:ext cx="11811481" cy="5570756"/>
          </a:xfrm>
          <a:prstGeom prst="rect">
            <a:avLst/>
          </a:prstGeom>
        </p:spPr>
        <p:txBody>
          <a:bodyPr wrap="square">
            <a:spAutoFit/>
          </a:bodyPr>
          <a:lstStyle/>
          <a:p>
            <a:pPr marL="285750" indent="-285750" algn="just">
              <a:buFont typeface="Arial" panose="020B0604020202020204" pitchFamily="34" charset="0"/>
              <a:buChar char="•"/>
            </a:pPr>
            <a:r>
              <a:rPr lang="fr-FR" sz="2400" dirty="0">
                <a:solidFill>
                  <a:schemeClr val="tx2"/>
                </a:solidFill>
                <a:latin typeface="Century Gothic" panose="020B0502020202020204" pitchFamily="34" charset="0"/>
              </a:rPr>
              <a:t>Les coûts ordinaires associés à la vaccination ont été budgétisés par l’introduction d’un </a:t>
            </a:r>
            <a:r>
              <a:rPr lang="fr-FR" sz="2400" b="1" dirty="0">
                <a:solidFill>
                  <a:schemeClr val="tx2"/>
                </a:solidFill>
                <a:latin typeface="Century Gothic" panose="020B0502020202020204" pitchFamily="34" charset="0"/>
              </a:rPr>
              <a:t>prélèvement</a:t>
            </a:r>
            <a:r>
              <a:rPr lang="fr-FR" sz="2400" dirty="0">
                <a:solidFill>
                  <a:schemeClr val="tx2"/>
                </a:solidFill>
                <a:latin typeface="Century Gothic" panose="020B0502020202020204" pitchFamily="34" charset="0"/>
              </a:rPr>
              <a:t> </a:t>
            </a:r>
            <a:r>
              <a:rPr lang="fr-FR" sz="2400" b="1" dirty="0">
                <a:solidFill>
                  <a:schemeClr val="tx2"/>
                </a:solidFill>
                <a:latin typeface="Century Gothic" panose="020B0502020202020204" pitchFamily="34" charset="0"/>
              </a:rPr>
              <a:t>santé COVID-19 </a:t>
            </a:r>
            <a:r>
              <a:rPr lang="fr-FR" sz="2400" dirty="0">
                <a:solidFill>
                  <a:schemeClr val="tx2"/>
                </a:solidFill>
                <a:latin typeface="Century Gothic" panose="020B0502020202020204" pitchFamily="34" charset="0"/>
              </a:rPr>
              <a:t> correspondant à une augmentation d’un point de pourcentage du prélèvement national sur l’assurance maladie et à </a:t>
            </a:r>
            <a:r>
              <a:rPr lang="fr-FR" sz="2400" b="1" dirty="0">
                <a:solidFill>
                  <a:schemeClr val="tx2"/>
                </a:solidFill>
                <a:latin typeface="Century Gothic" panose="020B0502020202020204" pitchFamily="34" charset="0"/>
              </a:rPr>
              <a:t>une augmentation d’un point de pourcentage du taux forfaitaire de TVA</a:t>
            </a:r>
            <a:r>
              <a:rPr lang="en-US" sz="2400" dirty="0">
                <a:solidFill>
                  <a:schemeClr val="tx2"/>
                </a:solidFill>
                <a:latin typeface="Century Gothic" panose="020B0502020202020204" pitchFamily="34" charset="0"/>
              </a:rPr>
              <a:t>.</a:t>
            </a:r>
          </a:p>
          <a:p>
            <a:pPr marL="285750" indent="-285750" algn="just">
              <a:buFont typeface="Arial" panose="020B0604020202020204" pitchFamily="34" charset="0"/>
              <a:buChar char="•"/>
            </a:pPr>
            <a:endParaRPr lang="en-US" sz="1000" dirty="0">
              <a:solidFill>
                <a:schemeClr val="tx2"/>
              </a:solidFill>
              <a:latin typeface="Century Gothic" panose="020B0502020202020204" pitchFamily="34" charset="0"/>
            </a:endParaRPr>
          </a:p>
          <a:p>
            <a:pPr marL="285750" indent="-285750" algn="just">
              <a:buFont typeface="Arial" panose="020B0604020202020204" pitchFamily="34" charset="0"/>
              <a:buChar char="•"/>
            </a:pPr>
            <a:r>
              <a:rPr lang="fr-FR" sz="2400" dirty="0">
                <a:solidFill>
                  <a:schemeClr val="tx2"/>
                </a:solidFill>
                <a:latin typeface="Century Gothic" panose="020B0502020202020204" pitchFamily="34" charset="0"/>
              </a:rPr>
              <a:t>Le programme de vaccination contre la COVID-19 a été intégré au budget national dans le cadre de nos processus réguliers. Le paragraphe 254 du Relevé de la situation budgétaire et de la politique économique de l’État pour l’année 2021 mentionnait certaines des mesures mises en œuvre par le gouvernement pour faire face à cette pandémie.</a:t>
            </a:r>
            <a:endParaRPr lang="en-US" sz="2400" dirty="0">
              <a:solidFill>
                <a:schemeClr val="tx2"/>
              </a:solidFill>
              <a:latin typeface="Century Gothic" panose="020B0502020202020204" pitchFamily="34" charset="0"/>
            </a:endParaRPr>
          </a:p>
          <a:p>
            <a:pPr marL="285750" indent="-285750" algn="just">
              <a:buFont typeface="Arial" panose="020B0604020202020204" pitchFamily="34" charset="0"/>
              <a:buChar char="•"/>
            </a:pPr>
            <a:endParaRPr lang="en-US" sz="1000" dirty="0">
              <a:solidFill>
                <a:schemeClr val="tx2"/>
              </a:solidFill>
              <a:latin typeface="Century Gothic" panose="020B0502020202020204" pitchFamily="34" charset="0"/>
            </a:endParaRPr>
          </a:p>
          <a:p>
            <a:pPr marL="285750" indent="-285750" algn="just">
              <a:buFont typeface="Arial" panose="020B0604020202020204" pitchFamily="34" charset="0"/>
              <a:buChar char="•"/>
            </a:pPr>
            <a:r>
              <a:rPr lang="fr-FR" sz="2400" dirty="0">
                <a:solidFill>
                  <a:schemeClr val="tx2"/>
                </a:solidFill>
                <a:latin typeface="Century Gothic" panose="020B0502020202020204" pitchFamily="34" charset="0"/>
              </a:rPr>
              <a:t>Le programme de vaccination n’a pas été inclus à moyen terme. Toutefois, d’autres dépenses liées à la COVID-19 telles que le Programme d’atténuation COVID-19 et de revitalisation des entreprises (CARES) et la fourniture d’infrastructures de santé couvrent le moyen terme</a:t>
            </a:r>
            <a:r>
              <a:rPr lang="en-US" sz="2400" dirty="0">
                <a:solidFill>
                  <a:schemeClr val="tx2"/>
                </a:solidFill>
                <a:latin typeface="Century Gothic" panose="020B0502020202020204" pitchFamily="34" charset="0"/>
              </a:rPr>
              <a:t>.</a:t>
            </a:r>
          </a:p>
        </p:txBody>
      </p:sp>
      <p:sp>
        <p:nvSpPr>
          <p:cNvPr id="5" name="TextBox 4">
            <a:extLst>
              <a:ext uri="{FF2B5EF4-FFF2-40B4-BE49-F238E27FC236}">
                <a16:creationId xmlns:a16="http://schemas.microsoft.com/office/drawing/2014/main" id="{0D079973-214C-4331-8772-DD1077658A17}"/>
              </a:ext>
            </a:extLst>
          </p:cNvPr>
          <p:cNvSpPr txBox="1"/>
          <p:nvPr/>
        </p:nvSpPr>
        <p:spPr>
          <a:xfrm>
            <a:off x="1238065" y="6493743"/>
            <a:ext cx="4695825" cy="307777"/>
          </a:xfrm>
          <a:prstGeom prst="rect">
            <a:avLst/>
          </a:prstGeom>
          <a:solidFill>
            <a:schemeClr val="bg1"/>
          </a:solidFill>
        </p:spPr>
        <p:txBody>
          <a:bodyPr wrap="square" rtlCol="0">
            <a:spAutoFit/>
          </a:bodyPr>
          <a:lstStyle/>
          <a:p>
            <a:r>
              <a:rPr lang="gsw-FR" sz="700" b="1" i="1" dirty="0"/>
              <a:t>Ministère des Finances </a:t>
            </a:r>
            <a:r>
              <a:rPr lang="gsw-FR" sz="700" i="1" dirty="0"/>
              <a:t>: Professionnel, éthique, efficient, dynamique – Transformer le Ghana au-delà de l’aide</a:t>
            </a:r>
          </a:p>
          <a:p>
            <a:endParaRPr lang="gsw-FR" sz="700" i="1" dirty="0"/>
          </a:p>
        </p:txBody>
      </p:sp>
    </p:spTree>
    <p:extLst>
      <p:ext uri="{BB962C8B-B14F-4D97-AF65-F5344CB8AC3E}">
        <p14:creationId xmlns:p14="http://schemas.microsoft.com/office/powerpoint/2010/main" val="756882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926" y="178447"/>
            <a:ext cx="10502020" cy="853648"/>
          </a:xfrm>
        </p:spPr>
        <p:txBody>
          <a:bodyPr>
            <a:normAutofit fontScale="90000"/>
          </a:bodyPr>
          <a:lstStyle/>
          <a:p>
            <a:pPr indent="0" algn="ctr">
              <a:lnSpc>
                <a:spcPct val="100000"/>
              </a:lnSpc>
              <a:spcAft>
                <a:spcPts val="0"/>
              </a:spcAft>
            </a:pPr>
            <a:r>
              <a:rPr lang="fr-FR" u="sng" dirty="0"/>
              <a:t>INTÉGRATION DU PROGRAMME DE VACCINATION CONTRE LA COVID-19 DANS LE BUDGET NATIONAL
</a:t>
            </a:r>
            <a:endParaRPr lang="en-US" u="sng" dirty="0">
              <a:cs typeface="Arial" panose="020B0604020202020204" pitchFamily="34" charset="0"/>
            </a:endParaRPr>
          </a:p>
        </p:txBody>
      </p:sp>
      <p:sp>
        <p:nvSpPr>
          <p:cNvPr id="4" name="Slide Number Placeholder 3"/>
          <p:cNvSpPr>
            <a:spLocks noGrp="1"/>
          </p:cNvSpPr>
          <p:nvPr>
            <p:ph type="sldNum" sz="quarter" idx="12"/>
          </p:nvPr>
        </p:nvSpPr>
        <p:spPr/>
        <p:txBody>
          <a:bodyPr/>
          <a:lstStyle/>
          <a:p>
            <a:fld id="{64C253FC-D0B5-406A-9C57-7055ACBC1A9A}" type="slidenum">
              <a:rPr lang="en-US" smtClean="0"/>
              <a:pPr/>
              <a:t>6</a:t>
            </a:fld>
            <a:endParaRPr lang="en-US" dirty="0"/>
          </a:p>
        </p:txBody>
      </p:sp>
      <p:sp>
        <p:nvSpPr>
          <p:cNvPr id="6" name="Rectangle 5"/>
          <p:cNvSpPr/>
          <p:nvPr/>
        </p:nvSpPr>
        <p:spPr>
          <a:xfrm>
            <a:off x="516048" y="1225536"/>
            <a:ext cx="11126709" cy="4154984"/>
          </a:xfrm>
          <a:prstGeom prst="rect">
            <a:avLst/>
          </a:prstGeom>
        </p:spPr>
        <p:txBody>
          <a:bodyPr wrap="square">
            <a:spAutoFit/>
          </a:bodyPr>
          <a:lstStyle/>
          <a:p>
            <a:pPr marL="285750" indent="-285750" algn="just">
              <a:buFont typeface="Arial" panose="020B0604020202020204" pitchFamily="34" charset="0"/>
              <a:buChar char="•"/>
            </a:pPr>
            <a:r>
              <a:rPr lang="fr-FR" sz="2400" dirty="0">
                <a:solidFill>
                  <a:schemeClr val="tx2"/>
                </a:solidFill>
                <a:latin typeface="Century Gothic" panose="020B0502020202020204" pitchFamily="34" charset="0"/>
              </a:rPr>
              <a:t>De nouvelles lignes de dépenses ont été créées spécialement pour la gestion de la COVID-19</a:t>
            </a:r>
            <a:r>
              <a:rPr lang="en-US" sz="2400" dirty="0">
                <a:solidFill>
                  <a:schemeClr val="tx2"/>
                </a:solidFill>
                <a:latin typeface="Century Gothic" panose="020B0502020202020204" pitchFamily="34" charset="0"/>
              </a:rPr>
              <a:t>.</a:t>
            </a:r>
          </a:p>
          <a:p>
            <a:pPr marL="285750" indent="-285750" algn="just">
              <a:buFont typeface="Arial" panose="020B0604020202020204" pitchFamily="34" charset="0"/>
              <a:buChar char="•"/>
            </a:pPr>
            <a:endParaRPr lang="en-US" sz="2400" dirty="0">
              <a:solidFill>
                <a:schemeClr val="tx2"/>
              </a:solidFill>
              <a:latin typeface="Century Gothic" panose="020B0502020202020204" pitchFamily="34" charset="0"/>
            </a:endParaRPr>
          </a:p>
          <a:p>
            <a:pPr marL="285750" indent="-285750" algn="just">
              <a:buFont typeface="Arial" panose="020B0604020202020204" pitchFamily="34" charset="0"/>
              <a:buChar char="•"/>
            </a:pPr>
            <a:r>
              <a:rPr lang="fr-FR" sz="2400" dirty="0">
                <a:solidFill>
                  <a:schemeClr val="tx2"/>
                </a:solidFill>
                <a:latin typeface="Century Gothic" panose="020B0502020202020204" pitchFamily="34" charset="0"/>
              </a:rPr>
              <a:t>Le </a:t>
            </a:r>
            <a:r>
              <a:rPr lang="fr-FR" sz="2400" b="1" dirty="0">
                <a:solidFill>
                  <a:schemeClr val="tx2"/>
                </a:solidFill>
                <a:latin typeface="Century Gothic" panose="020B0502020202020204" pitchFamily="34" charset="0"/>
              </a:rPr>
              <a:t>prélèvement santé COVID-19 </a:t>
            </a:r>
            <a:r>
              <a:rPr lang="fr-FR" sz="2400" dirty="0">
                <a:solidFill>
                  <a:schemeClr val="tx2"/>
                </a:solidFill>
                <a:latin typeface="Century Gothic" panose="020B0502020202020204" pitchFamily="34" charset="0"/>
              </a:rPr>
              <a:t>doit être utilisé pour l’ensemble des mesures de confinement, y compris certaines mesures réparatoires et pas seulement celles liées au programme de vaccination.</a:t>
            </a:r>
          </a:p>
          <a:p>
            <a:pPr marL="285750" indent="-285750" algn="just">
              <a:buFont typeface="Arial" panose="020B0604020202020204" pitchFamily="34" charset="0"/>
              <a:buChar char="•"/>
            </a:pPr>
            <a:endParaRPr lang="en-US" sz="2400" dirty="0">
              <a:solidFill>
                <a:schemeClr val="tx2"/>
              </a:solidFill>
              <a:latin typeface="Century Gothic" panose="020B0502020202020204" pitchFamily="34" charset="0"/>
            </a:endParaRPr>
          </a:p>
          <a:p>
            <a:pPr marL="285750" indent="-285750" algn="just">
              <a:buFont typeface="Arial" panose="020B0604020202020204" pitchFamily="34" charset="0"/>
              <a:buChar char="•"/>
            </a:pPr>
            <a:r>
              <a:rPr lang="fr-FR" sz="2400" dirty="0">
                <a:solidFill>
                  <a:schemeClr val="tx2"/>
                </a:solidFill>
                <a:latin typeface="Century Gothic" panose="020B0502020202020204" pitchFamily="34" charset="0"/>
              </a:rPr>
              <a:t>Le programme de vaccination est géré séparément de la structure régulière des dépenses du Ministère de la santé (MdS).  Le MdS dispose d’un budget national spécial de riposte à la COVID-19 qui diffère de celui de vaccination</a:t>
            </a:r>
            <a:r>
              <a:rPr lang="en-US" sz="2400" dirty="0">
                <a:solidFill>
                  <a:schemeClr val="tx2"/>
                </a:solidFill>
                <a:latin typeface="Century Gothic" panose="020B0502020202020204" pitchFamily="34" charset="0"/>
              </a:rPr>
              <a:t>.</a:t>
            </a:r>
          </a:p>
        </p:txBody>
      </p:sp>
      <p:sp>
        <p:nvSpPr>
          <p:cNvPr id="5" name="TextBox 4">
            <a:extLst>
              <a:ext uri="{FF2B5EF4-FFF2-40B4-BE49-F238E27FC236}">
                <a16:creationId xmlns:a16="http://schemas.microsoft.com/office/drawing/2014/main" id="{765A6624-FBE8-432E-8DC9-3B689F9E2140}"/>
              </a:ext>
            </a:extLst>
          </p:cNvPr>
          <p:cNvSpPr txBox="1"/>
          <p:nvPr/>
        </p:nvSpPr>
        <p:spPr>
          <a:xfrm>
            <a:off x="1238065" y="6493743"/>
            <a:ext cx="4695825" cy="307777"/>
          </a:xfrm>
          <a:prstGeom prst="rect">
            <a:avLst/>
          </a:prstGeom>
          <a:solidFill>
            <a:schemeClr val="bg1"/>
          </a:solidFill>
        </p:spPr>
        <p:txBody>
          <a:bodyPr wrap="square" rtlCol="0">
            <a:spAutoFit/>
          </a:bodyPr>
          <a:lstStyle/>
          <a:p>
            <a:r>
              <a:rPr lang="gsw-FR" sz="700" b="1" i="1" dirty="0"/>
              <a:t>Ministère des Finances </a:t>
            </a:r>
            <a:r>
              <a:rPr lang="gsw-FR" sz="700" i="1" dirty="0"/>
              <a:t>: Professionnel, éthique, efficient, dynamique – Transformer le Ghana au-delà de l’aide</a:t>
            </a:r>
          </a:p>
          <a:p>
            <a:endParaRPr lang="gsw-FR" sz="700" i="1" dirty="0"/>
          </a:p>
        </p:txBody>
      </p:sp>
    </p:spTree>
    <p:extLst>
      <p:ext uri="{BB962C8B-B14F-4D97-AF65-F5344CB8AC3E}">
        <p14:creationId xmlns:p14="http://schemas.microsoft.com/office/powerpoint/2010/main" val="3133878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926" y="178447"/>
            <a:ext cx="10502020" cy="853648"/>
          </a:xfrm>
        </p:spPr>
        <p:txBody>
          <a:bodyPr>
            <a:normAutofit/>
          </a:bodyPr>
          <a:lstStyle/>
          <a:p>
            <a:pPr indent="0" algn="ctr">
              <a:lnSpc>
                <a:spcPct val="100000"/>
              </a:lnSpc>
              <a:spcAft>
                <a:spcPts val="0"/>
              </a:spcAft>
            </a:pPr>
            <a:r>
              <a:rPr lang="en-US" u="sng" dirty="0"/>
              <a:t>3. </a:t>
            </a:r>
            <a:r>
              <a:rPr lang="fr-FR" u="sng" dirty="0"/>
              <a:t>SUIVI ET COMPTABILISATION DES DÉPENSES DE VACCINATION</a:t>
            </a:r>
            <a:endParaRPr lang="en-US" u="sng" dirty="0">
              <a:cs typeface="Arial" panose="020B0604020202020204" pitchFamily="34" charset="0"/>
            </a:endParaRPr>
          </a:p>
        </p:txBody>
      </p:sp>
      <p:sp>
        <p:nvSpPr>
          <p:cNvPr id="4" name="Slide Number Placeholder 3"/>
          <p:cNvSpPr>
            <a:spLocks noGrp="1"/>
          </p:cNvSpPr>
          <p:nvPr>
            <p:ph type="sldNum" sz="quarter" idx="12"/>
          </p:nvPr>
        </p:nvSpPr>
        <p:spPr/>
        <p:txBody>
          <a:bodyPr/>
          <a:lstStyle/>
          <a:p>
            <a:fld id="{64C253FC-D0B5-406A-9C57-7055ACBC1A9A}" type="slidenum">
              <a:rPr lang="en-US" smtClean="0"/>
              <a:pPr/>
              <a:t>7</a:t>
            </a:fld>
            <a:endParaRPr lang="en-US" dirty="0"/>
          </a:p>
        </p:txBody>
      </p:sp>
      <p:sp>
        <p:nvSpPr>
          <p:cNvPr id="6" name="Rectangle 5"/>
          <p:cNvSpPr/>
          <p:nvPr/>
        </p:nvSpPr>
        <p:spPr>
          <a:xfrm>
            <a:off x="516048" y="1225536"/>
            <a:ext cx="11126709" cy="3618426"/>
          </a:xfrm>
          <a:prstGeom prst="rect">
            <a:avLst/>
          </a:prstGeom>
        </p:spPr>
        <p:txBody>
          <a:bodyPr wrap="square">
            <a:spAutoFit/>
          </a:bodyPr>
          <a:lstStyle/>
          <a:p>
            <a:pPr marL="342900" indent="-342900" algn="just">
              <a:lnSpc>
                <a:spcPct val="107000"/>
              </a:lnSpc>
              <a:buFont typeface="Symbol" panose="05050102010706020507" pitchFamily="18" charset="2"/>
              <a:buChar char=""/>
            </a:pPr>
            <a:r>
              <a:rPr lang="fr-FR" sz="2400" dirty="0">
                <a:solidFill>
                  <a:srgbClr val="19347C"/>
                </a:solidFill>
                <a:latin typeface="Century Gothic" panose="020B0502020202020204" pitchFamily="34" charset="0"/>
                <a:ea typeface="Times New Roman" panose="02020603050405020304" pitchFamily="18" charset="0"/>
                <a:cs typeface="Times New Roman" panose="02020603050405020304" pitchFamily="18" charset="0"/>
              </a:rPr>
              <a:t>Le suivi des dépenses COVID-19 est tel que les lignes budgétaires liées aux dépenses COVID-19 ont reçu des codes spéciaux dans le module budgétaire du Système intégré de gestion de l’information financière du Ghana (SIGIFG) pour permettre le suivi de ces dépenses.</a:t>
            </a:r>
            <a:endParaRPr lang="en-US" sz="2400" dirty="0">
              <a:solidFill>
                <a:srgbClr val="19347C"/>
              </a:solidFill>
              <a:latin typeface="Century Gothic" panose="020B0502020202020204" pitchFamily="34" charset="0"/>
              <a:ea typeface="Times New Roman" panose="02020603050405020304" pitchFamily="18" charset="0"/>
              <a:cs typeface="Times New Roman" panose="02020603050405020304" pitchFamily="18" charset="0"/>
            </a:endParaRPr>
          </a:p>
          <a:p>
            <a:pPr marL="342900" indent="-342900" algn="just">
              <a:lnSpc>
                <a:spcPct val="107000"/>
              </a:lnSpc>
              <a:buFont typeface="Symbol" panose="05050102010706020507" pitchFamily="18" charset="2"/>
              <a:buChar char=""/>
            </a:pPr>
            <a:endParaRPr lang="en-US" sz="2400" dirty="0">
              <a:solidFill>
                <a:srgbClr val="19347C"/>
              </a:solidFill>
              <a:latin typeface="Century Gothic" panose="020B0502020202020204" pitchFamily="34" charset="0"/>
              <a:ea typeface="Times New Roman" panose="02020603050405020304" pitchFamily="18" charset="0"/>
              <a:cs typeface="Times New Roman" panose="02020603050405020304" pitchFamily="18" charset="0"/>
            </a:endParaRPr>
          </a:p>
          <a:p>
            <a:pPr marL="342900" indent="-342900" algn="just">
              <a:lnSpc>
                <a:spcPct val="107000"/>
              </a:lnSpc>
              <a:buFont typeface="Symbol" panose="05050102010706020507" pitchFamily="18" charset="2"/>
              <a:buChar char=""/>
            </a:pPr>
            <a:r>
              <a:rPr lang="fr-FR" sz="2400" dirty="0">
                <a:solidFill>
                  <a:srgbClr val="19347C"/>
                </a:solidFill>
                <a:latin typeface="Century Gothic" panose="020B0502020202020204" pitchFamily="34" charset="0"/>
                <a:ea typeface="Times New Roman" panose="02020603050405020304" pitchFamily="18" charset="0"/>
                <a:cs typeface="Times New Roman" panose="02020603050405020304" pitchFamily="18" charset="0"/>
              </a:rPr>
              <a:t>Afin de limiter la corruption et le gaspillage existants, le gouvernement utilise ses propres mécanismes internes qui s’appliquent à toutes les lignes budgétaires.  La loi sur la GFP et les instructions de mise en œuvre du budget précisent les contre-pouvoirs</a:t>
            </a:r>
            <a:r>
              <a:rPr lang="en-US" sz="2400" dirty="0">
                <a:solidFill>
                  <a:srgbClr val="19347C"/>
                </a:solidFill>
                <a:latin typeface="Century Gothic" panose="020B0502020202020204" pitchFamily="34" charset="0"/>
                <a:ea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BD102F32-839C-4E21-9751-6E961B580D25}"/>
              </a:ext>
            </a:extLst>
          </p:cNvPr>
          <p:cNvSpPr txBox="1"/>
          <p:nvPr/>
        </p:nvSpPr>
        <p:spPr>
          <a:xfrm>
            <a:off x="1238065" y="6493743"/>
            <a:ext cx="4695825" cy="307777"/>
          </a:xfrm>
          <a:prstGeom prst="rect">
            <a:avLst/>
          </a:prstGeom>
          <a:solidFill>
            <a:schemeClr val="bg1"/>
          </a:solidFill>
        </p:spPr>
        <p:txBody>
          <a:bodyPr wrap="square" rtlCol="0">
            <a:spAutoFit/>
          </a:bodyPr>
          <a:lstStyle/>
          <a:p>
            <a:r>
              <a:rPr lang="gsw-FR" sz="700" b="1" i="1" dirty="0"/>
              <a:t>Ministère des Finances </a:t>
            </a:r>
            <a:r>
              <a:rPr lang="gsw-FR" sz="700" i="1" dirty="0"/>
              <a:t>: Professionnel, éthique, efficient, dynamique – Transformer le Ghana au-delà de l’aide</a:t>
            </a:r>
          </a:p>
          <a:p>
            <a:endParaRPr lang="gsw-FR" sz="700" i="1" dirty="0"/>
          </a:p>
        </p:txBody>
      </p:sp>
    </p:spTree>
    <p:extLst>
      <p:ext uri="{BB962C8B-B14F-4D97-AF65-F5344CB8AC3E}">
        <p14:creationId xmlns:p14="http://schemas.microsoft.com/office/powerpoint/2010/main" val="355521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926" y="178447"/>
            <a:ext cx="10502020" cy="500563"/>
          </a:xfrm>
        </p:spPr>
        <p:txBody>
          <a:bodyPr>
            <a:normAutofit/>
          </a:bodyPr>
          <a:lstStyle/>
          <a:p>
            <a:pPr indent="0" algn="ctr">
              <a:lnSpc>
                <a:spcPct val="100000"/>
              </a:lnSpc>
              <a:spcAft>
                <a:spcPts val="0"/>
              </a:spcAft>
            </a:pPr>
            <a:r>
              <a:rPr lang="en-US" u="sng" dirty="0"/>
              <a:t>4.0  CONCLUSION</a:t>
            </a:r>
            <a:endParaRPr lang="en-US" u="sng" dirty="0">
              <a:cs typeface="Arial" panose="020B0604020202020204" pitchFamily="34" charset="0"/>
            </a:endParaRPr>
          </a:p>
        </p:txBody>
      </p:sp>
      <p:sp>
        <p:nvSpPr>
          <p:cNvPr id="4" name="Slide Number Placeholder 3"/>
          <p:cNvSpPr>
            <a:spLocks noGrp="1"/>
          </p:cNvSpPr>
          <p:nvPr>
            <p:ph type="sldNum" sz="quarter" idx="12"/>
          </p:nvPr>
        </p:nvSpPr>
        <p:spPr/>
        <p:txBody>
          <a:bodyPr/>
          <a:lstStyle/>
          <a:p>
            <a:fld id="{64C253FC-D0B5-406A-9C57-7055ACBC1A9A}" type="slidenum">
              <a:rPr lang="en-US" smtClean="0"/>
              <a:pPr/>
              <a:t>8</a:t>
            </a:fld>
            <a:endParaRPr lang="en-US" dirty="0"/>
          </a:p>
        </p:txBody>
      </p:sp>
      <p:sp>
        <p:nvSpPr>
          <p:cNvPr id="6" name="Rectangle 5"/>
          <p:cNvSpPr/>
          <p:nvPr/>
        </p:nvSpPr>
        <p:spPr>
          <a:xfrm>
            <a:off x="733330" y="679010"/>
            <a:ext cx="10999962" cy="5536644"/>
          </a:xfrm>
          <a:prstGeom prst="rect">
            <a:avLst/>
          </a:prstGeom>
        </p:spPr>
        <p:txBody>
          <a:bodyPr wrap="square">
            <a:spAutoFit/>
          </a:bodyPr>
          <a:lstStyle/>
          <a:p>
            <a:pPr marL="342900" indent="-342900" algn="just">
              <a:lnSpc>
                <a:spcPct val="107000"/>
              </a:lnSpc>
              <a:buFont typeface="Arial" panose="020B0604020202020204" pitchFamily="34" charset="0"/>
              <a:buChar char="•"/>
            </a:pPr>
            <a:r>
              <a:rPr lang="fr-FR" sz="2400" dirty="0">
                <a:solidFill>
                  <a:schemeClr val="tx2"/>
                </a:solidFill>
                <a:latin typeface="Century Gothic" panose="020B0502020202020204" pitchFamily="34" charset="0"/>
              </a:rPr>
              <a:t>Les enseignements tirés qui peuvent être appliqués, comprennent l’aptitude du gouvernement à faciliter une réponse rapide à la crise en hiérarchisant les dépenses et en renforçant la mobilisation des recettes, ainsi qu’en profitant des opportunités qu’elle offre. </a:t>
            </a:r>
          </a:p>
          <a:p>
            <a:pPr marL="342900" indent="-342900" algn="just">
              <a:lnSpc>
                <a:spcPct val="107000"/>
              </a:lnSpc>
              <a:buFont typeface="Arial" panose="020B0604020202020204" pitchFamily="34" charset="0"/>
              <a:buChar char="•"/>
            </a:pPr>
            <a:endParaRPr lang="fr-FR" sz="1000" dirty="0">
              <a:solidFill>
                <a:schemeClr val="tx2"/>
              </a:solidFill>
              <a:latin typeface="Century Gothic" panose="020B0502020202020204" pitchFamily="34" charset="0"/>
            </a:endParaRPr>
          </a:p>
          <a:p>
            <a:pPr marL="342900" indent="-342900" algn="just">
              <a:lnSpc>
                <a:spcPct val="107000"/>
              </a:lnSpc>
              <a:buFont typeface="Arial" panose="020B0604020202020204" pitchFamily="34" charset="0"/>
              <a:buChar char="•"/>
            </a:pPr>
            <a:r>
              <a:rPr lang="fr-FR" sz="2400" dirty="0">
                <a:solidFill>
                  <a:schemeClr val="tx2"/>
                </a:solidFill>
                <a:latin typeface="Century Gothic" panose="020B0502020202020204" pitchFamily="34" charset="0"/>
              </a:rPr>
              <a:t>Le gouvernement a :</a:t>
            </a:r>
          </a:p>
          <a:p>
            <a:pPr marL="1257300" lvl="2" indent="-342900" algn="just">
              <a:lnSpc>
                <a:spcPct val="107000"/>
              </a:lnSpc>
              <a:buFont typeface="Wingdings" panose="05000000000000000000" pitchFamily="2" charset="2"/>
              <a:buChar char="ü"/>
            </a:pPr>
            <a:r>
              <a:rPr lang="fr-FR" sz="2400" dirty="0">
                <a:solidFill>
                  <a:srgbClr val="19347C"/>
                </a:solidFill>
                <a:latin typeface="Century Gothic" panose="020B0502020202020204" pitchFamily="34" charset="0"/>
                <a:ea typeface="Times New Roman" panose="02020603050405020304" pitchFamily="18" charset="0"/>
                <a:cs typeface="Times New Roman" panose="02020603050405020304" pitchFamily="18" charset="0"/>
              </a:rPr>
              <a:t>accéléré la révision de certaines lois financières afin d’obtenir des ressources pour atténuer l’impact de la pandémie.</a:t>
            </a:r>
          </a:p>
          <a:p>
            <a:pPr marL="1257300" lvl="2" indent="-342900" algn="just">
              <a:lnSpc>
                <a:spcPct val="107000"/>
              </a:lnSpc>
              <a:buFont typeface="Wingdings" panose="05000000000000000000" pitchFamily="2" charset="2"/>
              <a:buChar char="ü"/>
            </a:pPr>
            <a:r>
              <a:rPr lang="fr-FR" sz="2400" dirty="0">
                <a:solidFill>
                  <a:srgbClr val="19347C"/>
                </a:solidFill>
                <a:latin typeface="Century Gothic" panose="020B0502020202020204" pitchFamily="34" charset="0"/>
                <a:ea typeface="Times New Roman" panose="02020603050405020304" pitchFamily="18" charset="0"/>
                <a:cs typeface="Times New Roman" panose="02020603050405020304" pitchFamily="18" charset="0"/>
              </a:rPr>
              <a:t>créé un Fonds national d’affectation spéciale COVID-19 pour lever des fonds afin de lutter contre la pandémie.</a:t>
            </a:r>
          </a:p>
          <a:p>
            <a:pPr marL="1257300" lvl="2" indent="-342900" algn="just">
              <a:lnSpc>
                <a:spcPct val="107000"/>
              </a:lnSpc>
              <a:buFont typeface="Wingdings" panose="05000000000000000000" pitchFamily="2" charset="2"/>
              <a:buChar char="ü"/>
            </a:pPr>
            <a:r>
              <a:rPr lang="fr-FR" sz="2400" dirty="0">
                <a:solidFill>
                  <a:srgbClr val="19347C"/>
                </a:solidFill>
                <a:latin typeface="Century Gothic" panose="020B0502020202020204" pitchFamily="34" charset="0"/>
                <a:ea typeface="Times New Roman" panose="02020603050405020304" pitchFamily="18" charset="0"/>
                <a:cs typeface="Times New Roman" panose="02020603050405020304" pitchFamily="18" charset="0"/>
              </a:rPr>
              <a:t>mis en place des mécanismes de suivi des dépenses liées à la COVID-19, etc.</a:t>
            </a:r>
            <a:endParaRPr lang="fr-FR" sz="2400" dirty="0">
              <a:solidFill>
                <a:schemeClr val="tx2"/>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07000"/>
              </a:lnSpc>
            </a:pPr>
            <a:endParaRPr lang="fr-FR" sz="1050" dirty="0">
              <a:solidFill>
                <a:schemeClr val="tx2"/>
              </a:solidFill>
              <a:latin typeface="Century Gothic" panose="020B0502020202020204" pitchFamily="34" charset="0"/>
            </a:endParaRPr>
          </a:p>
          <a:p>
            <a:pPr marL="342900" indent="-342900" algn="just">
              <a:lnSpc>
                <a:spcPct val="107000"/>
              </a:lnSpc>
              <a:buFont typeface="Arial" panose="020B0604020202020204" pitchFamily="34" charset="0"/>
              <a:buChar char="•"/>
            </a:pPr>
            <a:r>
              <a:rPr lang="fr-FR" sz="2400" dirty="0">
                <a:solidFill>
                  <a:schemeClr val="tx2"/>
                </a:solidFill>
                <a:latin typeface="Century Gothic" panose="020B0502020202020204" pitchFamily="34" charset="0"/>
              </a:rPr>
              <a:t>Nous sommes persuadés que les mesures prises par le gouvernement pour atténuer l’impact de la COVID-19 seront couronnées de succès.</a:t>
            </a:r>
          </a:p>
        </p:txBody>
      </p:sp>
      <p:sp>
        <p:nvSpPr>
          <p:cNvPr id="5" name="TextBox 4">
            <a:extLst>
              <a:ext uri="{FF2B5EF4-FFF2-40B4-BE49-F238E27FC236}">
                <a16:creationId xmlns:a16="http://schemas.microsoft.com/office/drawing/2014/main" id="{DA0EB42F-CA18-4DED-BAF6-19A5D7E09164}"/>
              </a:ext>
            </a:extLst>
          </p:cNvPr>
          <p:cNvSpPr txBox="1"/>
          <p:nvPr/>
        </p:nvSpPr>
        <p:spPr>
          <a:xfrm>
            <a:off x="1238065" y="6493743"/>
            <a:ext cx="4695825" cy="307777"/>
          </a:xfrm>
          <a:prstGeom prst="rect">
            <a:avLst/>
          </a:prstGeom>
          <a:solidFill>
            <a:schemeClr val="bg1"/>
          </a:solidFill>
        </p:spPr>
        <p:txBody>
          <a:bodyPr wrap="square" rtlCol="0">
            <a:spAutoFit/>
          </a:bodyPr>
          <a:lstStyle/>
          <a:p>
            <a:r>
              <a:rPr lang="gsw-FR" sz="700" b="1" i="1" dirty="0"/>
              <a:t>Ministère des Finances </a:t>
            </a:r>
            <a:r>
              <a:rPr lang="gsw-FR" sz="700" i="1" dirty="0"/>
              <a:t>: Professionnel, éthique, efficient, dynamique – Transformer le Ghana au-delà de l’aide</a:t>
            </a:r>
          </a:p>
          <a:p>
            <a:endParaRPr lang="gsw-FR" sz="700" i="1" dirty="0"/>
          </a:p>
        </p:txBody>
      </p:sp>
    </p:spTree>
    <p:extLst>
      <p:ext uri="{BB962C8B-B14F-4D97-AF65-F5344CB8AC3E}">
        <p14:creationId xmlns:p14="http://schemas.microsoft.com/office/powerpoint/2010/main" val="29187335"/>
      </p:ext>
    </p:extLst>
  </p:cSld>
  <p:clrMapOvr>
    <a:masterClrMapping/>
  </p:clrMapOvr>
</p:sld>
</file>

<file path=ppt/theme/theme1.xml><?xml version="1.0" encoding="utf-8"?>
<a:theme xmlns:a="http://schemas.openxmlformats.org/drawingml/2006/main" name="MOF-THEME-ONE">
  <a:themeElements>
    <a:clrScheme name="MOF BLUE">
      <a:dk1>
        <a:sysClr val="windowText" lastClr="000000"/>
      </a:dk1>
      <a:lt1>
        <a:sysClr val="window" lastClr="FFFFFF"/>
      </a:lt1>
      <a:dk2>
        <a:srgbClr val="19347C"/>
      </a:dk2>
      <a:lt2>
        <a:srgbClr val="FFFFFF"/>
      </a:lt2>
      <a:accent1>
        <a:srgbClr val="006FB9"/>
      </a:accent1>
      <a:accent2>
        <a:srgbClr val="00B1EB"/>
      </a:accent2>
      <a:accent3>
        <a:srgbClr val="81D5FF"/>
      </a:accent3>
      <a:accent4>
        <a:srgbClr val="3C3C3B"/>
      </a:accent4>
      <a:accent5>
        <a:srgbClr val="929292"/>
      </a:accent5>
      <a:accent6>
        <a:srgbClr val="19347C"/>
      </a:accent6>
      <a:hlink>
        <a:srgbClr val="006FB9"/>
      </a:hlink>
      <a:folHlink>
        <a:srgbClr val="00B1EB"/>
      </a:folHlink>
    </a:clrScheme>
    <a:fontScheme name="MoF arial">
      <a:majorFont>
        <a:latin typeface="Arial"/>
        <a:ea typeface=""/>
        <a:cs typeface=""/>
      </a:majorFont>
      <a:minorFont>
        <a:latin typeface="Arial"/>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sic" id="{8B877D80-FC5A-4ED0-BAEB-14C256152A4E}" vid="{5562171A-2698-47F8-B424-F2FD41E5D5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44a47ee1-c9fe-4154-a1a0-b1291fa46732">PZSSA5SZN3AP-257-112</_dlc_DocId>
    <_dlc_DocIdUrl xmlns="44a47ee1-c9fe-4154-a1a0-b1291fa46732">
      <Url>https://intranet.mofep.gov.gh/branding/_layouts/DocIdRedir.aspx?ID=PZSSA5SZN3AP-257-112</Url>
      <Description>PZSSA5SZN3AP-257-112</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4B0E16D2AFD2545A4395CE909ACEEEC" ma:contentTypeVersion="0" ma:contentTypeDescription="Create a new document." ma:contentTypeScope="" ma:versionID="7899dc2aef34df137fd982e819c613e8">
  <xsd:schema xmlns:xsd="http://www.w3.org/2001/XMLSchema" xmlns:xs="http://www.w3.org/2001/XMLSchema" xmlns:p="http://schemas.microsoft.com/office/2006/metadata/properties" xmlns:ns2="44a47ee1-c9fe-4154-a1a0-b1291fa46732" targetNamespace="http://schemas.microsoft.com/office/2006/metadata/properties" ma:root="true" ma:fieldsID="f9e79cbecc584df55a118d57bec79fbd" ns2:_="">
    <xsd:import namespace="44a47ee1-c9fe-4154-a1a0-b1291fa46732"/>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a47ee1-c9fe-4154-a1a0-b1291fa4673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E3BD68-6595-4A68-8BF5-0B8C6A5BE47D}">
  <ds:schemaRefs>
    <ds:schemaRef ds:uri="http://schemas.microsoft.com/sharepoint/events"/>
  </ds:schemaRefs>
</ds:datastoreItem>
</file>

<file path=customXml/itemProps2.xml><?xml version="1.0" encoding="utf-8"?>
<ds:datastoreItem xmlns:ds="http://schemas.openxmlformats.org/officeDocument/2006/customXml" ds:itemID="{3DECA9C8-0BD5-4F0C-9B7E-B43847BCF987}">
  <ds:schemaRefs>
    <ds:schemaRef ds:uri="http://schemas.microsoft.com/office/2006/metadata/properties"/>
    <ds:schemaRef ds:uri="http://purl.org/dc/terms/"/>
    <ds:schemaRef ds:uri="http://schemas.microsoft.com/office/2006/documentManagement/types"/>
    <ds:schemaRef ds:uri="http://purl.org/dc/dcmitype/"/>
    <ds:schemaRef ds:uri="http://purl.org/dc/elements/1.1/"/>
    <ds:schemaRef ds:uri="http://www.w3.org/XML/1998/namespace"/>
    <ds:schemaRef ds:uri="http://schemas.microsoft.com/office/infopath/2007/PartnerControls"/>
    <ds:schemaRef ds:uri="http://schemas.openxmlformats.org/package/2006/metadata/core-properties"/>
    <ds:schemaRef ds:uri="44a47ee1-c9fe-4154-a1a0-b1291fa46732"/>
  </ds:schemaRefs>
</ds:datastoreItem>
</file>

<file path=customXml/itemProps3.xml><?xml version="1.0" encoding="utf-8"?>
<ds:datastoreItem xmlns:ds="http://schemas.openxmlformats.org/officeDocument/2006/customXml" ds:itemID="{0AFC4679-B61E-4390-AE90-4B92C1A713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a47ee1-c9fe-4154-a1a0-b1291fa467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BAFCFB0-C027-4A14-B140-17523C5FF8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14304</TotalTime>
  <Words>1139</Words>
  <Application>Microsoft Office PowerPoint</Application>
  <PresentationFormat>Widescreen</PresentationFormat>
  <Paragraphs>83</Paragraphs>
  <Slides>8</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Arial</vt:lpstr>
      <vt:lpstr>Arial Black</vt:lpstr>
      <vt:lpstr>Arial Narrow</vt:lpstr>
      <vt:lpstr>Calibri</vt:lpstr>
      <vt:lpstr>Century Gothic</vt:lpstr>
      <vt:lpstr>Courier New</vt:lpstr>
      <vt:lpstr>Georgia</vt:lpstr>
      <vt:lpstr>Myriad Pro</vt:lpstr>
      <vt:lpstr>Symbol</vt:lpstr>
      <vt:lpstr>Wingdings</vt:lpstr>
      <vt:lpstr>MOF-THEME-ONE</vt:lpstr>
      <vt:lpstr>L’APPROCHE du chiffrage et de la budgétisation du vaccin anti-COVID-19 au GHANA  </vt:lpstr>
      <vt:lpstr>1. PROCESSUS D’ÉVALUATION DES BESOINS FINANCIERS DU PROGRAMME DE VACCINATION</vt:lpstr>
      <vt:lpstr>PROCESSUS D’ÉVALUATION DES BESOINS FINANCIERS DU PROGRAMME DE VACCINATION
</vt:lpstr>
      <vt:lpstr>2. INTÉGRATION DU PROGRAMME DE VACCINATION CONTRE LA COVID-19 DANS LE BUDGET NATIONAL</vt:lpstr>
      <vt:lpstr>INTÉGRATION DU PROGRAMME DE VACCINATION CONTRE LA COVID-19 DANS LE BUDGET NATIONAL
</vt:lpstr>
      <vt:lpstr>INTÉGRATION DU PROGRAMME DE VACCINATION CONTRE LA COVID-19 DANS LE BUDGET NATIONAL
</vt:lpstr>
      <vt:lpstr>3. SUIVI ET COMPTABILISATION DES DÉPENSES DE VACCINATION</vt:lpstr>
      <vt:lpstr>4.0  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Use this Paragraph Style for Only 2 Lines of Text</dc:title>
  <dc:creator>aapoku</dc:creator>
  <cp:lastModifiedBy>Valérie Howell</cp:lastModifiedBy>
  <cp:revision>535</cp:revision>
  <cp:lastPrinted>2021-04-06T19:18:12Z</cp:lastPrinted>
  <dcterms:created xsi:type="dcterms:W3CDTF">2019-01-24T17:16:20Z</dcterms:created>
  <dcterms:modified xsi:type="dcterms:W3CDTF">2021-04-11T10:29:41Z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0x01010064B0E16D2AFD2545A4395CE909ACEEEC</vt:lpwstr>
  </property>
  <property fmtid="{D5CDD505-2E9C-101B-9397-08002B2CF9AE}" pid="3" name="_dlc_DocIdItemGuid">
    <vt:lpwstr>e9a1c9d2-129c-4571-b70d-52db57a735aa</vt:lpwstr>
  </property>
</Properties>
</file>