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672" r:id="rId5"/>
  </p:sldMasterIdLst>
  <p:notesMasterIdLst>
    <p:notesMasterId r:id="rId20"/>
  </p:notesMasterIdLst>
  <p:sldIdLst>
    <p:sldId id="349" r:id="rId6"/>
    <p:sldId id="346" r:id="rId7"/>
    <p:sldId id="348" r:id="rId8"/>
    <p:sldId id="350" r:id="rId9"/>
    <p:sldId id="338" r:id="rId10"/>
    <p:sldId id="296" r:id="rId11"/>
    <p:sldId id="335" r:id="rId12"/>
    <p:sldId id="355" r:id="rId13"/>
    <p:sldId id="312" r:id="rId14"/>
    <p:sldId id="316" r:id="rId15"/>
    <p:sldId id="333" r:id="rId16"/>
    <p:sldId id="318" r:id="rId17"/>
    <p:sldId id="327"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ack" initials="HS" lastIdx="6" clrIdx="0">
    <p:extLst>
      <p:ext uri="{19B8F6BF-5375-455C-9EA6-DF929625EA0E}">
        <p15:presenceInfo xmlns:p15="http://schemas.microsoft.com/office/powerpoint/2012/main" userId="Hannah Sack" providerId="None"/>
      </p:ext>
    </p:extLst>
  </p:cmAuthor>
  <p:cmAuthor id="2" name="AF Folscher" initials="AF" lastIdx="2" clrIdx="1">
    <p:extLst>
      <p:ext uri="{19B8F6BF-5375-455C-9EA6-DF929625EA0E}">
        <p15:presenceInfo xmlns:p15="http://schemas.microsoft.com/office/powerpoint/2012/main" userId="d4752f981b8c07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A"/>
    <a:srgbClr val="FDCDC7"/>
    <a:srgbClr val="E06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6F871-7FAA-4BF8-BF5D-0FE4EEC7750F}" v="445" dt="2021-06-27T06:29:54.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84254" autoAdjust="0"/>
  </p:normalViewPr>
  <p:slideViewPr>
    <p:cSldViewPr snapToGrid="0">
      <p:cViewPr varScale="1">
        <p:scale>
          <a:sx n="92" d="100"/>
          <a:sy n="92" d="100"/>
        </p:scale>
        <p:origin x="828" y="7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Catalano" userId="19eca177b45f224d" providerId="LiveId" clId="{FDC6F871-7FAA-4BF8-BF5D-0FE4EEC7750F}"/>
    <pc:docChg chg="undo redo custSel modSld">
      <pc:chgData name="Isabel Catalano" userId="19eca177b45f224d" providerId="LiveId" clId="{FDC6F871-7FAA-4BF8-BF5D-0FE4EEC7750F}" dt="2021-06-27T06:31:52.919" v="6888" actId="478"/>
      <pc:docMkLst>
        <pc:docMk/>
      </pc:docMkLst>
      <pc:sldChg chg="modSp mod">
        <pc:chgData name="Isabel Catalano" userId="19eca177b45f224d" providerId="LiveId" clId="{FDC6F871-7FAA-4BF8-BF5D-0FE4EEC7750F}" dt="2021-06-27T06:11:02.516" v="6484" actId="5793"/>
        <pc:sldMkLst>
          <pc:docMk/>
          <pc:sldMk cId="1814742330" sldId="296"/>
        </pc:sldMkLst>
        <pc:spChg chg="mod">
          <ac:chgData name="Isabel Catalano" userId="19eca177b45f224d" providerId="LiveId" clId="{FDC6F871-7FAA-4BF8-BF5D-0FE4EEC7750F}" dt="2021-06-26T14:49:27.413" v="819" actId="27636"/>
          <ac:spMkLst>
            <pc:docMk/>
            <pc:sldMk cId="1814742330" sldId="296"/>
            <ac:spMk id="2" creationId="{1D061F8C-8B98-FA4A-A423-3A8031012D16}"/>
          </ac:spMkLst>
        </pc:spChg>
        <pc:spChg chg="mod">
          <ac:chgData name="Isabel Catalano" userId="19eca177b45f224d" providerId="LiveId" clId="{FDC6F871-7FAA-4BF8-BF5D-0FE4EEC7750F}" dt="2021-06-27T06:11:02.516" v="6484" actId="5793"/>
          <ac:spMkLst>
            <pc:docMk/>
            <pc:sldMk cId="1814742330" sldId="296"/>
            <ac:spMk id="3" creationId="{2F9D216E-B921-D246-849E-A5929B9990EA}"/>
          </ac:spMkLst>
        </pc:spChg>
      </pc:sldChg>
      <pc:sldChg chg="modSp mod">
        <pc:chgData name="Isabel Catalano" userId="19eca177b45f224d" providerId="LiveId" clId="{FDC6F871-7FAA-4BF8-BF5D-0FE4EEC7750F}" dt="2021-06-26T17:44:20.987" v="4803" actId="313"/>
        <pc:sldMkLst>
          <pc:docMk/>
          <pc:sldMk cId="1042707739" sldId="312"/>
        </pc:sldMkLst>
        <pc:spChg chg="mod">
          <ac:chgData name="Isabel Catalano" userId="19eca177b45f224d" providerId="LiveId" clId="{FDC6F871-7FAA-4BF8-BF5D-0FE4EEC7750F}" dt="2021-06-26T14:51:19.371" v="870" actId="20577"/>
          <ac:spMkLst>
            <pc:docMk/>
            <pc:sldMk cId="1042707739" sldId="312"/>
            <ac:spMk id="2" creationId="{EA409D28-EB62-FB4A-9823-FC6534816A33}"/>
          </ac:spMkLst>
        </pc:spChg>
        <pc:spChg chg="mod">
          <ac:chgData name="Isabel Catalano" userId="19eca177b45f224d" providerId="LiveId" clId="{FDC6F871-7FAA-4BF8-BF5D-0FE4EEC7750F}" dt="2021-06-26T17:44:20.987" v="4803" actId="313"/>
          <ac:spMkLst>
            <pc:docMk/>
            <pc:sldMk cId="1042707739" sldId="312"/>
            <ac:spMk id="3" creationId="{A97720E9-A4FE-3F4E-86BC-3A6724FA6574}"/>
          </ac:spMkLst>
        </pc:spChg>
      </pc:sldChg>
      <pc:sldChg chg="modSp mod">
        <pc:chgData name="Isabel Catalano" userId="19eca177b45f224d" providerId="LiveId" clId="{FDC6F871-7FAA-4BF8-BF5D-0FE4EEC7750F}" dt="2021-06-27T06:19:13.932" v="6550" actId="20577"/>
        <pc:sldMkLst>
          <pc:docMk/>
          <pc:sldMk cId="3516046666" sldId="316"/>
        </pc:sldMkLst>
        <pc:spChg chg="mod">
          <ac:chgData name="Isabel Catalano" userId="19eca177b45f224d" providerId="LiveId" clId="{FDC6F871-7FAA-4BF8-BF5D-0FE4EEC7750F}" dt="2021-06-26T14:51:38.760" v="872"/>
          <ac:spMkLst>
            <pc:docMk/>
            <pc:sldMk cId="3516046666" sldId="316"/>
            <ac:spMk id="2" creationId="{3A9055AB-07E8-9449-A693-5BF85BF20BF6}"/>
          </ac:spMkLst>
        </pc:spChg>
        <pc:spChg chg="mod">
          <ac:chgData name="Isabel Catalano" userId="19eca177b45f224d" providerId="LiveId" clId="{FDC6F871-7FAA-4BF8-BF5D-0FE4EEC7750F}" dt="2021-06-27T06:19:13.932" v="6550" actId="20577"/>
          <ac:spMkLst>
            <pc:docMk/>
            <pc:sldMk cId="3516046666" sldId="316"/>
            <ac:spMk id="3" creationId="{982A206F-1394-124E-A72B-1AD32D6B9517}"/>
          </ac:spMkLst>
        </pc:spChg>
      </pc:sldChg>
      <pc:sldChg chg="delSp modSp mod">
        <pc:chgData name="Isabel Catalano" userId="19eca177b45f224d" providerId="LiveId" clId="{FDC6F871-7FAA-4BF8-BF5D-0FE4EEC7750F}" dt="2021-06-27T06:31:52.919" v="6888" actId="478"/>
        <pc:sldMkLst>
          <pc:docMk/>
          <pc:sldMk cId="1986660181" sldId="318"/>
        </pc:sldMkLst>
        <pc:spChg chg="mod">
          <ac:chgData name="Isabel Catalano" userId="19eca177b45f224d" providerId="LiveId" clId="{FDC6F871-7FAA-4BF8-BF5D-0FE4EEC7750F}" dt="2021-06-26T18:16:28.982" v="5840" actId="6549"/>
          <ac:spMkLst>
            <pc:docMk/>
            <pc:sldMk cId="1986660181" sldId="318"/>
            <ac:spMk id="2" creationId="{199B0322-C5C9-D649-88B4-763D081276FA}"/>
          </ac:spMkLst>
        </pc:spChg>
        <pc:spChg chg="mod">
          <ac:chgData name="Isabel Catalano" userId="19eca177b45f224d" providerId="LiveId" clId="{FDC6F871-7FAA-4BF8-BF5D-0FE4EEC7750F}" dt="2021-06-27T06:21:50.893" v="6624" actId="313"/>
          <ac:spMkLst>
            <pc:docMk/>
            <pc:sldMk cId="1986660181" sldId="318"/>
            <ac:spMk id="3" creationId="{7961C078-31E0-0744-B7E0-A6B677D27101}"/>
          </ac:spMkLst>
        </pc:spChg>
        <pc:spChg chg="mod">
          <ac:chgData name="Isabel Catalano" userId="19eca177b45f224d" providerId="LiveId" clId="{FDC6F871-7FAA-4BF8-BF5D-0FE4EEC7750F}" dt="2021-06-27T06:25:43.505" v="6762" actId="20577"/>
          <ac:spMkLst>
            <pc:docMk/>
            <pc:sldMk cId="1986660181" sldId="318"/>
            <ac:spMk id="6" creationId="{C0AC5496-28CE-D243-8CC6-5587B3969A3D}"/>
          </ac:spMkLst>
        </pc:spChg>
        <pc:spChg chg="mod">
          <ac:chgData name="Isabel Catalano" userId="19eca177b45f224d" providerId="LiveId" clId="{FDC6F871-7FAA-4BF8-BF5D-0FE4EEC7750F}" dt="2021-06-26T14:12:30.296" v="350" actId="20577"/>
          <ac:spMkLst>
            <pc:docMk/>
            <pc:sldMk cId="1986660181" sldId="318"/>
            <ac:spMk id="8" creationId="{6D865909-94AF-E447-9AF9-BCA0260612FB}"/>
          </ac:spMkLst>
        </pc:spChg>
        <pc:spChg chg="mod">
          <ac:chgData name="Isabel Catalano" userId="19eca177b45f224d" providerId="LiveId" clId="{FDC6F871-7FAA-4BF8-BF5D-0FE4EEC7750F}" dt="2021-06-26T18:16:46.947" v="5846" actId="6549"/>
          <ac:spMkLst>
            <pc:docMk/>
            <pc:sldMk cId="1986660181" sldId="318"/>
            <ac:spMk id="13" creationId="{93C82FEE-C2BF-B543-8985-28BA69C19F76}"/>
          </ac:spMkLst>
        </pc:spChg>
        <pc:spChg chg="mod">
          <ac:chgData name="Isabel Catalano" userId="19eca177b45f224d" providerId="LiveId" clId="{FDC6F871-7FAA-4BF8-BF5D-0FE4EEC7750F}" dt="2021-06-26T18:16:36.127" v="5842" actId="6549"/>
          <ac:spMkLst>
            <pc:docMk/>
            <pc:sldMk cId="1986660181" sldId="318"/>
            <ac:spMk id="17" creationId="{869A0DB1-0CAF-584F-831C-D8CAD2B33C64}"/>
          </ac:spMkLst>
        </pc:spChg>
        <pc:spChg chg="mod">
          <ac:chgData name="Isabel Catalano" userId="19eca177b45f224d" providerId="LiveId" clId="{FDC6F871-7FAA-4BF8-BF5D-0FE4EEC7750F}" dt="2021-06-26T18:16:42.286" v="5844" actId="6549"/>
          <ac:spMkLst>
            <pc:docMk/>
            <pc:sldMk cId="1986660181" sldId="318"/>
            <ac:spMk id="19" creationId="{4EFD6B98-8C13-7D4A-87BB-076AD96F131E}"/>
          </ac:spMkLst>
        </pc:spChg>
        <pc:spChg chg="mod">
          <ac:chgData name="Isabel Catalano" userId="19eca177b45f224d" providerId="LiveId" clId="{FDC6F871-7FAA-4BF8-BF5D-0FE4EEC7750F}" dt="2021-06-26T18:21:07.103" v="6079" actId="20577"/>
          <ac:spMkLst>
            <pc:docMk/>
            <pc:sldMk cId="1986660181" sldId="318"/>
            <ac:spMk id="21" creationId="{ECDC6003-1BE9-D24D-92C2-5D490F766B50}"/>
          </ac:spMkLst>
        </pc:spChg>
        <pc:spChg chg="mod">
          <ac:chgData name="Isabel Catalano" userId="19eca177b45f224d" providerId="LiveId" clId="{FDC6F871-7FAA-4BF8-BF5D-0FE4EEC7750F}" dt="2021-06-27T06:24:28.976" v="6753" actId="313"/>
          <ac:spMkLst>
            <pc:docMk/>
            <pc:sldMk cId="1986660181" sldId="318"/>
            <ac:spMk id="22" creationId="{4CA4F493-03F5-834C-91E8-E1DCEBA474DE}"/>
          </ac:spMkLst>
        </pc:spChg>
        <pc:spChg chg="mod">
          <ac:chgData name="Isabel Catalano" userId="19eca177b45f224d" providerId="LiveId" clId="{FDC6F871-7FAA-4BF8-BF5D-0FE4EEC7750F}" dt="2021-06-27T06:24:43.731" v="6760" actId="313"/>
          <ac:spMkLst>
            <pc:docMk/>
            <pc:sldMk cId="1986660181" sldId="318"/>
            <ac:spMk id="23" creationId="{623AA1F1-1648-C440-BE97-C650711AAC35}"/>
          </ac:spMkLst>
        </pc:spChg>
        <pc:spChg chg="mod">
          <ac:chgData name="Isabel Catalano" userId="19eca177b45f224d" providerId="LiveId" clId="{FDC6F871-7FAA-4BF8-BF5D-0FE4EEC7750F}" dt="2021-06-27T06:27:47.364" v="6814" actId="20577"/>
          <ac:spMkLst>
            <pc:docMk/>
            <pc:sldMk cId="1986660181" sldId="318"/>
            <ac:spMk id="24" creationId="{D5200A8C-4D44-0F46-A0EA-75615C05369A}"/>
          </ac:spMkLst>
        </pc:spChg>
        <pc:spChg chg="mod">
          <ac:chgData name="Isabel Catalano" userId="19eca177b45f224d" providerId="LiveId" clId="{FDC6F871-7FAA-4BF8-BF5D-0FE4EEC7750F}" dt="2021-06-26T18:25:22.420" v="6221" actId="1076"/>
          <ac:spMkLst>
            <pc:docMk/>
            <pc:sldMk cId="1986660181" sldId="318"/>
            <ac:spMk id="28" creationId="{4143764B-8299-BD45-8771-11A707135292}"/>
          </ac:spMkLst>
        </pc:spChg>
        <pc:spChg chg="mod">
          <ac:chgData name="Isabel Catalano" userId="19eca177b45f224d" providerId="LiveId" clId="{FDC6F871-7FAA-4BF8-BF5D-0FE4EEC7750F}" dt="2021-06-26T14:47:47.319" v="806"/>
          <ac:spMkLst>
            <pc:docMk/>
            <pc:sldMk cId="1986660181" sldId="318"/>
            <ac:spMk id="30" creationId="{3BF50B0D-CA62-B74B-BDEC-0B2EC6263A8F}"/>
          </ac:spMkLst>
        </pc:spChg>
        <pc:spChg chg="del">
          <ac:chgData name="Isabel Catalano" userId="19eca177b45f224d" providerId="LiveId" clId="{FDC6F871-7FAA-4BF8-BF5D-0FE4EEC7750F}" dt="2021-06-27T06:31:52.919" v="6888" actId="478"/>
          <ac:spMkLst>
            <pc:docMk/>
            <pc:sldMk cId="1986660181" sldId="318"/>
            <ac:spMk id="31" creationId="{00F12568-E7A8-2445-8674-7ABF70245F5E}"/>
          </ac:spMkLst>
        </pc:spChg>
        <pc:graphicFrameChg chg="mod">
          <ac:chgData name="Isabel Catalano" userId="19eca177b45f224d" providerId="LiveId" clId="{FDC6F871-7FAA-4BF8-BF5D-0FE4EEC7750F}" dt="2021-06-27T06:26:59.139" v="6786" actId="313"/>
          <ac:graphicFrameMkLst>
            <pc:docMk/>
            <pc:sldMk cId="1986660181" sldId="318"/>
            <ac:graphicFrameMk id="4" creationId="{572B6F8F-380C-B441-A154-6C6638E4B3C8}"/>
          </ac:graphicFrameMkLst>
        </pc:graphicFrameChg>
      </pc:sldChg>
      <pc:sldChg chg="delSp modSp mod">
        <pc:chgData name="Isabel Catalano" userId="19eca177b45f224d" providerId="LiveId" clId="{FDC6F871-7FAA-4BF8-BF5D-0FE4EEC7750F}" dt="2021-06-27T06:31:37.936" v="6887" actId="478"/>
        <pc:sldMkLst>
          <pc:docMk/>
          <pc:sldMk cId="665560048" sldId="327"/>
        </pc:sldMkLst>
        <pc:spChg chg="mod">
          <ac:chgData name="Isabel Catalano" userId="19eca177b45f224d" providerId="LiveId" clId="{FDC6F871-7FAA-4BF8-BF5D-0FE4EEC7750F}" dt="2021-06-26T14:53:39.301" v="934" actId="20577"/>
          <ac:spMkLst>
            <pc:docMk/>
            <pc:sldMk cId="665560048" sldId="327"/>
            <ac:spMk id="2" creationId="{FF0A58FB-4CD8-4C5E-93A1-9D4B1334358D}"/>
          </ac:spMkLst>
        </pc:spChg>
        <pc:spChg chg="mod">
          <ac:chgData name="Isabel Catalano" userId="19eca177b45f224d" providerId="LiveId" clId="{FDC6F871-7FAA-4BF8-BF5D-0FE4EEC7750F}" dt="2021-06-27T06:29:40.786" v="6885" actId="20577"/>
          <ac:spMkLst>
            <pc:docMk/>
            <pc:sldMk cId="665560048" sldId="327"/>
            <ac:spMk id="3" creationId="{38EA533D-D8BD-48EA-A146-14B8AB0175DF}"/>
          </ac:spMkLst>
        </pc:spChg>
        <pc:spChg chg="del">
          <ac:chgData name="Isabel Catalano" userId="19eca177b45f224d" providerId="LiveId" clId="{FDC6F871-7FAA-4BF8-BF5D-0FE4EEC7750F}" dt="2021-06-27T06:31:37.936" v="6887" actId="478"/>
          <ac:spMkLst>
            <pc:docMk/>
            <pc:sldMk cId="665560048" sldId="327"/>
            <ac:spMk id="5" creationId="{00000000-0000-0000-0000-000000000000}"/>
          </ac:spMkLst>
        </pc:spChg>
        <pc:spChg chg="del">
          <ac:chgData name="Isabel Catalano" userId="19eca177b45f224d" providerId="LiveId" clId="{FDC6F871-7FAA-4BF8-BF5D-0FE4EEC7750F}" dt="2021-06-27T06:31:34.611" v="6886" actId="478"/>
          <ac:spMkLst>
            <pc:docMk/>
            <pc:sldMk cId="665560048" sldId="327"/>
            <ac:spMk id="6" creationId="{F351A0FB-35ED-B14B-A381-D922BC42C51B}"/>
          </ac:spMkLst>
        </pc:spChg>
      </pc:sldChg>
      <pc:sldChg chg="modSp mod">
        <pc:chgData name="Isabel Catalano" userId="19eca177b45f224d" providerId="LiveId" clId="{FDC6F871-7FAA-4BF8-BF5D-0FE4EEC7750F}" dt="2021-06-27T06:20:54.752" v="6579" actId="313"/>
        <pc:sldMkLst>
          <pc:docMk/>
          <pc:sldMk cId="185421529" sldId="333"/>
        </pc:sldMkLst>
        <pc:spChg chg="mod">
          <ac:chgData name="Isabel Catalano" userId="19eca177b45f224d" providerId="LiveId" clId="{FDC6F871-7FAA-4BF8-BF5D-0FE4EEC7750F}" dt="2021-06-26T14:53:03.372" v="929" actId="313"/>
          <ac:spMkLst>
            <pc:docMk/>
            <pc:sldMk cId="185421529" sldId="333"/>
            <ac:spMk id="2" creationId="{52869992-BC58-C640-A2AA-218C18670F9A}"/>
          </ac:spMkLst>
        </pc:spChg>
        <pc:spChg chg="mod">
          <ac:chgData name="Isabel Catalano" userId="19eca177b45f224d" providerId="LiveId" clId="{FDC6F871-7FAA-4BF8-BF5D-0FE4EEC7750F}" dt="2021-06-27T06:20:54.752" v="6579" actId="313"/>
          <ac:spMkLst>
            <pc:docMk/>
            <pc:sldMk cId="185421529" sldId="333"/>
            <ac:spMk id="3" creationId="{E99B0A1B-5ECD-0D42-AC4F-A53C5A3831BB}"/>
          </ac:spMkLst>
        </pc:spChg>
      </pc:sldChg>
      <pc:sldChg chg="modSp mod modNotes modNotesTx">
        <pc:chgData name="Isabel Catalano" userId="19eca177b45f224d" providerId="LiveId" clId="{FDC6F871-7FAA-4BF8-BF5D-0FE4EEC7750F}" dt="2021-06-27T06:12:47.225" v="6486" actId="6549"/>
        <pc:sldMkLst>
          <pc:docMk/>
          <pc:sldMk cId="2998828776" sldId="335"/>
        </pc:sldMkLst>
        <pc:spChg chg="mod">
          <ac:chgData name="Isabel Catalano" userId="19eca177b45f224d" providerId="LiveId" clId="{FDC6F871-7FAA-4BF8-BF5D-0FE4EEC7750F}" dt="2021-06-26T14:49:55.284" v="829" actId="20577"/>
          <ac:spMkLst>
            <pc:docMk/>
            <pc:sldMk cId="2998828776" sldId="335"/>
            <ac:spMk id="2" creationId="{7094B104-58A9-FE40-8DF9-232572A4FA54}"/>
          </ac:spMkLst>
        </pc:spChg>
        <pc:spChg chg="mod">
          <ac:chgData name="Isabel Catalano" userId="19eca177b45f224d" providerId="LiveId" clId="{FDC6F871-7FAA-4BF8-BF5D-0FE4EEC7750F}" dt="2021-06-27T06:12:47.225" v="6486" actId="6549"/>
          <ac:spMkLst>
            <pc:docMk/>
            <pc:sldMk cId="2998828776" sldId="335"/>
            <ac:spMk id="3" creationId="{F6263E41-2803-2A4C-AC79-D3C37A27FED3}"/>
          </ac:spMkLst>
        </pc:spChg>
      </pc:sldChg>
      <pc:sldChg chg="modSp">
        <pc:chgData name="Isabel Catalano" userId="19eca177b45f224d" providerId="LiveId" clId="{FDC6F871-7FAA-4BF8-BF5D-0FE4EEC7750F}" dt="2021-06-26T14:14:42.504" v="396"/>
        <pc:sldMkLst>
          <pc:docMk/>
          <pc:sldMk cId="3685395916" sldId="336"/>
        </pc:sldMkLst>
        <pc:spChg chg="mod">
          <ac:chgData name="Isabel Catalano" userId="19eca177b45f224d" providerId="LiveId" clId="{FDC6F871-7FAA-4BF8-BF5D-0FE4EEC7750F}" dt="2021-06-26T14:14:42.504" v="396"/>
          <ac:spMkLst>
            <pc:docMk/>
            <pc:sldMk cId="3685395916" sldId="336"/>
            <ac:spMk id="8" creationId="{D0C0B34F-CB9C-BE47-A32E-B1D70490EC3F}"/>
          </ac:spMkLst>
        </pc:spChg>
      </pc:sldChg>
      <pc:sldChg chg="modSp mod">
        <pc:chgData name="Isabel Catalano" userId="19eca177b45f224d" providerId="LiveId" clId="{FDC6F871-7FAA-4BF8-BF5D-0FE4EEC7750F}" dt="2021-06-26T14:48:58.801" v="815"/>
        <pc:sldMkLst>
          <pc:docMk/>
          <pc:sldMk cId="1010347249" sldId="338"/>
        </pc:sldMkLst>
        <pc:spChg chg="mod">
          <ac:chgData name="Isabel Catalano" userId="19eca177b45f224d" providerId="LiveId" clId="{FDC6F871-7FAA-4BF8-BF5D-0FE4EEC7750F}" dt="2021-06-26T14:48:58.801" v="815"/>
          <ac:spMkLst>
            <pc:docMk/>
            <pc:sldMk cId="1010347249" sldId="338"/>
            <ac:spMk id="2" creationId="{00000000-0000-0000-0000-000000000000}"/>
          </ac:spMkLst>
        </pc:spChg>
      </pc:sldChg>
      <pc:sldChg chg="modSp mod">
        <pc:chgData name="Isabel Catalano" userId="19eca177b45f224d" providerId="LiveId" clId="{FDC6F871-7FAA-4BF8-BF5D-0FE4EEC7750F}" dt="2021-06-26T14:48:16.362" v="812" actId="20577"/>
        <pc:sldMkLst>
          <pc:docMk/>
          <pc:sldMk cId="2717141497" sldId="346"/>
        </pc:sldMkLst>
        <pc:spChg chg="mod">
          <ac:chgData name="Isabel Catalano" userId="19eca177b45f224d" providerId="LiveId" clId="{FDC6F871-7FAA-4BF8-BF5D-0FE4EEC7750F}" dt="2021-06-26T14:41:44.963" v="605" actId="20577"/>
          <ac:spMkLst>
            <pc:docMk/>
            <pc:sldMk cId="2717141497" sldId="346"/>
            <ac:spMk id="2" creationId="{00000000-0000-0000-0000-000000000000}"/>
          </ac:spMkLst>
        </pc:spChg>
        <pc:spChg chg="mod">
          <ac:chgData name="Isabel Catalano" userId="19eca177b45f224d" providerId="LiveId" clId="{FDC6F871-7FAA-4BF8-BF5D-0FE4EEC7750F}" dt="2021-06-26T14:48:16.362" v="812" actId="20577"/>
          <ac:spMkLst>
            <pc:docMk/>
            <pc:sldMk cId="2717141497" sldId="346"/>
            <ac:spMk id="3" creationId="{00000000-0000-0000-0000-000000000000}"/>
          </ac:spMkLst>
        </pc:spChg>
      </pc:sldChg>
      <pc:sldChg chg="delSp modSp mod modNotesTx">
        <pc:chgData name="Isabel Catalano" userId="19eca177b45f224d" providerId="LiveId" clId="{FDC6F871-7FAA-4BF8-BF5D-0FE4EEC7750F}" dt="2021-06-27T06:06:38.121" v="6417" actId="20577"/>
        <pc:sldMkLst>
          <pc:docMk/>
          <pc:sldMk cId="2966682820" sldId="348"/>
        </pc:sldMkLst>
        <pc:spChg chg="mod">
          <ac:chgData name="Isabel Catalano" userId="19eca177b45f224d" providerId="LiveId" clId="{FDC6F871-7FAA-4BF8-BF5D-0FE4EEC7750F}" dt="2021-06-26T14:48:30.844" v="813"/>
          <ac:spMkLst>
            <pc:docMk/>
            <pc:sldMk cId="2966682820" sldId="348"/>
            <ac:spMk id="2" creationId="{00000000-0000-0000-0000-000000000000}"/>
          </ac:spMkLst>
        </pc:spChg>
        <pc:spChg chg="mod">
          <ac:chgData name="Isabel Catalano" userId="19eca177b45f224d" providerId="LiveId" clId="{FDC6F871-7FAA-4BF8-BF5D-0FE4EEC7750F}" dt="2021-06-26T15:43:07.114" v="1552" actId="1076"/>
          <ac:spMkLst>
            <pc:docMk/>
            <pc:sldMk cId="2966682820" sldId="348"/>
            <ac:spMk id="6" creationId="{00000000-0000-0000-0000-000000000000}"/>
          </ac:spMkLst>
        </pc:spChg>
        <pc:spChg chg="mod">
          <ac:chgData name="Isabel Catalano" userId="19eca177b45f224d" providerId="LiveId" clId="{FDC6F871-7FAA-4BF8-BF5D-0FE4EEC7750F}" dt="2021-06-26T15:38:08.396" v="1430" actId="20577"/>
          <ac:spMkLst>
            <pc:docMk/>
            <pc:sldMk cId="2966682820" sldId="348"/>
            <ac:spMk id="16" creationId="{00000000-0000-0000-0000-000000000000}"/>
          </ac:spMkLst>
        </pc:spChg>
        <pc:spChg chg="mod">
          <ac:chgData name="Isabel Catalano" userId="19eca177b45f224d" providerId="LiveId" clId="{FDC6F871-7FAA-4BF8-BF5D-0FE4EEC7750F}" dt="2021-06-26T15:43:14.205" v="1554" actId="20577"/>
          <ac:spMkLst>
            <pc:docMk/>
            <pc:sldMk cId="2966682820" sldId="348"/>
            <ac:spMk id="17" creationId="{00000000-0000-0000-0000-000000000000}"/>
          </ac:spMkLst>
        </pc:spChg>
        <pc:spChg chg="mod">
          <ac:chgData name="Isabel Catalano" userId="19eca177b45f224d" providerId="LiveId" clId="{FDC6F871-7FAA-4BF8-BF5D-0FE4EEC7750F}" dt="2021-06-26T15:43:37.759" v="1559" actId="20577"/>
          <ac:spMkLst>
            <pc:docMk/>
            <pc:sldMk cId="2966682820" sldId="348"/>
            <ac:spMk id="18" creationId="{00000000-0000-0000-0000-000000000000}"/>
          </ac:spMkLst>
        </pc:spChg>
        <pc:spChg chg="mod">
          <ac:chgData name="Isabel Catalano" userId="19eca177b45f224d" providerId="LiveId" clId="{FDC6F871-7FAA-4BF8-BF5D-0FE4EEC7750F}" dt="2021-06-27T06:05:44.290" v="6412" actId="313"/>
          <ac:spMkLst>
            <pc:docMk/>
            <pc:sldMk cId="2966682820" sldId="348"/>
            <ac:spMk id="19" creationId="{00000000-0000-0000-0000-000000000000}"/>
          </ac:spMkLst>
        </pc:spChg>
        <pc:spChg chg="mod">
          <ac:chgData name="Isabel Catalano" userId="19eca177b45f224d" providerId="LiveId" clId="{FDC6F871-7FAA-4BF8-BF5D-0FE4EEC7750F}" dt="2021-06-27T06:05:20.799" v="6409" actId="6549"/>
          <ac:spMkLst>
            <pc:docMk/>
            <pc:sldMk cId="2966682820" sldId="348"/>
            <ac:spMk id="20" creationId="{00000000-0000-0000-0000-000000000000}"/>
          </ac:spMkLst>
        </pc:spChg>
        <pc:spChg chg="mod">
          <ac:chgData name="Isabel Catalano" userId="19eca177b45f224d" providerId="LiveId" clId="{FDC6F871-7FAA-4BF8-BF5D-0FE4EEC7750F}" dt="2021-06-27T06:06:38.121" v="6417" actId="20577"/>
          <ac:spMkLst>
            <pc:docMk/>
            <pc:sldMk cId="2966682820" sldId="348"/>
            <ac:spMk id="22" creationId="{00000000-0000-0000-0000-000000000000}"/>
          </ac:spMkLst>
        </pc:spChg>
        <pc:spChg chg="del">
          <ac:chgData name="Isabel Catalano" userId="19eca177b45f224d" providerId="LiveId" clId="{FDC6F871-7FAA-4BF8-BF5D-0FE4EEC7750F}" dt="2021-06-26T14:58:27.884" v="1036" actId="478"/>
          <ac:spMkLst>
            <pc:docMk/>
            <pc:sldMk cId="2966682820" sldId="348"/>
            <ac:spMk id="24" creationId="{00000000-0000-0000-0000-000000000000}"/>
          </ac:spMkLst>
        </pc:spChg>
      </pc:sldChg>
      <pc:sldChg chg="modSp mod">
        <pc:chgData name="Isabel Catalano" userId="19eca177b45f224d" providerId="LiveId" clId="{FDC6F871-7FAA-4BF8-BF5D-0FE4EEC7750F}" dt="2021-06-26T14:47:24.736" v="805" actId="20577"/>
        <pc:sldMkLst>
          <pc:docMk/>
          <pc:sldMk cId="2796725494" sldId="349"/>
        </pc:sldMkLst>
        <pc:spChg chg="mod">
          <ac:chgData name="Isabel Catalano" userId="19eca177b45f224d" providerId="LiveId" clId="{FDC6F871-7FAA-4BF8-BF5D-0FE4EEC7750F}" dt="2021-06-26T14:47:24.736" v="805" actId="20577"/>
          <ac:spMkLst>
            <pc:docMk/>
            <pc:sldMk cId="2796725494" sldId="349"/>
            <ac:spMk id="2" creationId="{D117B3C4-C878-1D4B-89BE-1437A3091716}"/>
          </ac:spMkLst>
        </pc:spChg>
        <pc:spChg chg="mod">
          <ac:chgData name="Isabel Catalano" userId="19eca177b45f224d" providerId="LiveId" clId="{FDC6F871-7FAA-4BF8-BF5D-0FE4EEC7750F}" dt="2021-06-26T14:40:03.493" v="556" actId="20577"/>
          <ac:spMkLst>
            <pc:docMk/>
            <pc:sldMk cId="2796725494" sldId="349"/>
            <ac:spMk id="3" creationId="{00000000-0000-0000-0000-000000000000}"/>
          </ac:spMkLst>
        </pc:spChg>
        <pc:spChg chg="mod">
          <ac:chgData name="Isabel Catalano" userId="19eca177b45f224d" providerId="LiveId" clId="{FDC6F871-7FAA-4BF8-BF5D-0FE4EEC7750F}" dt="2021-06-26T14:41:02.822" v="598" actId="20577"/>
          <ac:spMkLst>
            <pc:docMk/>
            <pc:sldMk cId="2796725494" sldId="349"/>
            <ac:spMk id="5" creationId="{404090F6-3175-40DE-B6E3-032D71ACDEB5}"/>
          </ac:spMkLst>
        </pc:spChg>
      </pc:sldChg>
      <pc:sldChg chg="modSp mod modNotesTx">
        <pc:chgData name="Isabel Catalano" userId="19eca177b45f224d" providerId="LiveId" clId="{FDC6F871-7FAA-4BF8-BF5D-0FE4EEC7750F}" dt="2021-06-27T06:09:50.975" v="6472" actId="20577"/>
        <pc:sldMkLst>
          <pc:docMk/>
          <pc:sldMk cId="2626168748" sldId="350"/>
        </pc:sldMkLst>
        <pc:spChg chg="mod">
          <ac:chgData name="Isabel Catalano" userId="19eca177b45f224d" providerId="LiveId" clId="{FDC6F871-7FAA-4BF8-BF5D-0FE4EEC7750F}" dt="2021-06-26T14:48:45.477" v="814"/>
          <ac:spMkLst>
            <pc:docMk/>
            <pc:sldMk cId="2626168748" sldId="350"/>
            <ac:spMk id="2" creationId="{00000000-0000-0000-0000-000000000000}"/>
          </ac:spMkLst>
        </pc:spChg>
        <pc:spChg chg="mod">
          <ac:chgData name="Isabel Catalano" userId="19eca177b45f224d" providerId="LiveId" clId="{FDC6F871-7FAA-4BF8-BF5D-0FE4EEC7750F}" dt="2021-06-26T15:46:39.838" v="1583" actId="313"/>
          <ac:spMkLst>
            <pc:docMk/>
            <pc:sldMk cId="2626168748" sldId="350"/>
            <ac:spMk id="10" creationId="{00000000-0000-0000-0000-000000000000}"/>
          </ac:spMkLst>
        </pc:spChg>
        <pc:spChg chg="mod">
          <ac:chgData name="Isabel Catalano" userId="19eca177b45f224d" providerId="LiveId" clId="{FDC6F871-7FAA-4BF8-BF5D-0FE4EEC7750F}" dt="2021-06-27T06:09:50.975" v="6472" actId="20577"/>
          <ac:spMkLst>
            <pc:docMk/>
            <pc:sldMk cId="2626168748" sldId="350"/>
            <ac:spMk id="12" creationId="{00000000-0000-0000-0000-000000000000}"/>
          </ac:spMkLst>
        </pc:spChg>
      </pc:sldChg>
      <pc:sldChg chg="modSp mod">
        <pc:chgData name="Isabel Catalano" userId="19eca177b45f224d" providerId="LiveId" clId="{FDC6F871-7FAA-4BF8-BF5D-0FE4EEC7750F}" dt="2021-06-27T06:15:40.935" v="6512" actId="20577"/>
        <pc:sldMkLst>
          <pc:docMk/>
          <pc:sldMk cId="2515433334" sldId="355"/>
        </pc:sldMkLst>
        <pc:spChg chg="mod">
          <ac:chgData name="Isabel Catalano" userId="19eca177b45f224d" providerId="LiveId" clId="{FDC6F871-7FAA-4BF8-BF5D-0FE4EEC7750F}" dt="2021-06-26T14:50:25.191" v="846" actId="20577"/>
          <ac:spMkLst>
            <pc:docMk/>
            <pc:sldMk cId="2515433334" sldId="355"/>
            <ac:spMk id="2" creationId="{DA42AFC3-A797-4FE8-880D-88FC341B46CF}"/>
          </ac:spMkLst>
        </pc:spChg>
        <pc:spChg chg="mod">
          <ac:chgData name="Isabel Catalano" userId="19eca177b45f224d" providerId="LiveId" clId="{FDC6F871-7FAA-4BF8-BF5D-0FE4EEC7750F}" dt="2021-06-27T06:15:40.935" v="6512" actId="20577"/>
          <ac:spMkLst>
            <pc:docMk/>
            <pc:sldMk cId="2515433334" sldId="355"/>
            <ac:spMk id="3" creationId="{62FA0EEB-4C3E-46AB-A570-D688BC68F0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046F2-85B7-4D42-81B1-B2FAB4047E8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3748986-92ED-0743-8E2F-8615A3432DA8}">
      <dgm:prSet phldrT="[Text]" custT="1"/>
      <dgm:spPr/>
      <dgm:t>
        <a:bodyPr/>
        <a:lstStyle/>
        <a:p>
          <a:r>
            <a:rPr lang="pt-PT" sz="1600" noProof="0" dirty="0" err="1"/>
            <a:t>Concepção</a:t>
          </a:r>
          <a:endParaRPr lang="pt-PT" sz="1600" noProof="0" dirty="0"/>
        </a:p>
      </dgm:t>
    </dgm:pt>
    <dgm:pt modelId="{7B3D43C9-4E05-A045-BDF8-95433D77F98B}" type="parTrans" cxnId="{4001BC69-23D2-1C48-AAE5-B4E7C7D38D2B}">
      <dgm:prSet/>
      <dgm:spPr/>
      <dgm:t>
        <a:bodyPr/>
        <a:lstStyle/>
        <a:p>
          <a:endParaRPr lang="en-US"/>
        </a:p>
      </dgm:t>
    </dgm:pt>
    <dgm:pt modelId="{76B1E1D4-5FF1-7343-AC21-A9587CD4EA8E}" type="sibTrans" cxnId="{4001BC69-23D2-1C48-AAE5-B4E7C7D38D2B}">
      <dgm:prSet/>
      <dgm:spPr/>
      <dgm:t>
        <a:bodyPr/>
        <a:lstStyle/>
        <a:p>
          <a:endParaRPr lang="en-US"/>
        </a:p>
      </dgm:t>
    </dgm:pt>
    <dgm:pt modelId="{5E3FF0AC-C50C-A846-8B65-BF2CC5970CF4}">
      <dgm:prSet phldrT="[Text]" custT="1"/>
      <dgm:spPr/>
      <dgm:t>
        <a:bodyPr/>
        <a:lstStyle/>
        <a:p>
          <a:r>
            <a:rPr lang="pt-PT" sz="1400" noProof="0" dirty="0"/>
            <a:t>Consultas (a partir de Outubro de 2020)</a:t>
          </a:r>
        </a:p>
      </dgm:t>
    </dgm:pt>
    <dgm:pt modelId="{E5833B63-0BBF-FE48-B726-CB7D9044CFBF}" type="parTrans" cxnId="{064578D1-47EF-3F4D-9D7D-13CD89268481}">
      <dgm:prSet/>
      <dgm:spPr/>
      <dgm:t>
        <a:bodyPr/>
        <a:lstStyle/>
        <a:p>
          <a:endParaRPr lang="en-US"/>
        </a:p>
      </dgm:t>
    </dgm:pt>
    <dgm:pt modelId="{5E1BFA46-674F-4B40-9B9B-10B67DE5AC35}" type="sibTrans" cxnId="{064578D1-47EF-3F4D-9D7D-13CD89268481}">
      <dgm:prSet/>
      <dgm:spPr/>
      <dgm:t>
        <a:bodyPr/>
        <a:lstStyle/>
        <a:p>
          <a:endParaRPr lang="en-US"/>
        </a:p>
      </dgm:t>
    </dgm:pt>
    <dgm:pt modelId="{3F49A7C2-EB20-5843-8964-68B42111C279}">
      <dgm:prSet phldrT="[Text]" custT="1"/>
      <dgm:spPr/>
      <dgm:t>
        <a:bodyPr/>
        <a:lstStyle/>
        <a:p>
          <a:r>
            <a:rPr lang="pt-PT" sz="1400" noProof="0" dirty="0"/>
            <a:t>Desenvolvimento material</a:t>
          </a:r>
          <a:r>
            <a:rPr lang="en-US" sz="1400" dirty="0"/>
            <a:t>
</a:t>
          </a:r>
        </a:p>
      </dgm:t>
    </dgm:pt>
    <dgm:pt modelId="{5B9D5F21-66DA-CC4F-A0BB-2B49F8B99EB8}" type="parTrans" cxnId="{CAEF100B-8868-D042-B40C-2D510529ED5C}">
      <dgm:prSet/>
      <dgm:spPr/>
      <dgm:t>
        <a:bodyPr/>
        <a:lstStyle/>
        <a:p>
          <a:endParaRPr lang="en-US"/>
        </a:p>
      </dgm:t>
    </dgm:pt>
    <dgm:pt modelId="{66CB563B-0089-8E49-8930-6AEC9BA2A01C}" type="sibTrans" cxnId="{CAEF100B-8868-D042-B40C-2D510529ED5C}">
      <dgm:prSet/>
      <dgm:spPr/>
      <dgm:t>
        <a:bodyPr/>
        <a:lstStyle/>
        <a:p>
          <a:endParaRPr lang="en-US"/>
        </a:p>
      </dgm:t>
    </dgm:pt>
    <dgm:pt modelId="{2AD45854-CBCF-F643-9B8C-B3F5DE20D1E9}">
      <dgm:prSet phldrT="[Text]" custT="1"/>
      <dgm:spPr/>
      <dgm:t>
        <a:bodyPr/>
        <a:lstStyle/>
        <a:p>
          <a:r>
            <a:rPr lang="pt-BR" sz="1600" dirty="0"/>
            <a:t>Avaliações das necessidades de capacidades</a:t>
          </a:r>
          <a:endParaRPr lang="en-US" sz="1600" dirty="0"/>
        </a:p>
      </dgm:t>
    </dgm:pt>
    <dgm:pt modelId="{6859F2E4-7A5A-914A-94BE-516BCE3BC227}" type="parTrans" cxnId="{EC7F60E3-1292-574C-AA58-505202DD35D9}">
      <dgm:prSet/>
      <dgm:spPr/>
      <dgm:t>
        <a:bodyPr/>
        <a:lstStyle/>
        <a:p>
          <a:endParaRPr lang="en-US"/>
        </a:p>
      </dgm:t>
    </dgm:pt>
    <dgm:pt modelId="{4E331A89-052B-FF4B-8F2B-B11EB3CCA784}" type="sibTrans" cxnId="{EC7F60E3-1292-574C-AA58-505202DD35D9}">
      <dgm:prSet/>
      <dgm:spPr/>
      <dgm:t>
        <a:bodyPr/>
        <a:lstStyle/>
        <a:p>
          <a:endParaRPr lang="en-US"/>
        </a:p>
      </dgm:t>
    </dgm:pt>
    <dgm:pt modelId="{73E34D43-0EBD-5240-8E6F-6D25EFB977B4}">
      <dgm:prSet phldrT="[Text]" custT="1"/>
      <dgm:spPr/>
      <dgm:t>
        <a:bodyPr/>
        <a:lstStyle/>
        <a:p>
          <a:r>
            <a:rPr lang="pt-BR" sz="1400" dirty="0"/>
            <a:t>Workshops de consulta e sensibilização
</a:t>
          </a:r>
          <a:endParaRPr lang="en-US" sz="1400" dirty="0"/>
        </a:p>
      </dgm:t>
    </dgm:pt>
    <dgm:pt modelId="{BBF7F54B-3AE3-394A-8EC6-1BD1EDF8BFBC}" type="parTrans" cxnId="{BD8B9080-9FB8-0C47-856B-C629ADE7021B}">
      <dgm:prSet/>
      <dgm:spPr/>
      <dgm:t>
        <a:bodyPr/>
        <a:lstStyle/>
        <a:p>
          <a:endParaRPr lang="en-US"/>
        </a:p>
      </dgm:t>
    </dgm:pt>
    <dgm:pt modelId="{2DE657CB-03BE-7549-8266-60CF9CA9A58A}" type="sibTrans" cxnId="{BD8B9080-9FB8-0C47-856B-C629ADE7021B}">
      <dgm:prSet/>
      <dgm:spPr/>
      <dgm:t>
        <a:bodyPr/>
        <a:lstStyle/>
        <a:p>
          <a:endParaRPr lang="en-US"/>
        </a:p>
      </dgm:t>
    </dgm:pt>
    <dgm:pt modelId="{997455FB-14D4-FC4F-8CDA-26C44E0CA664}">
      <dgm:prSet phldrT="[Text]" custT="1"/>
      <dgm:spPr/>
      <dgm:t>
        <a:bodyPr/>
        <a:lstStyle/>
        <a:p>
          <a:r>
            <a:rPr lang="pt-PT" sz="1400" b="0" noProof="0" dirty="0"/>
            <a:t>Sintetizar toda a informação para implementação do plano de Acção</a:t>
          </a:r>
        </a:p>
      </dgm:t>
    </dgm:pt>
    <dgm:pt modelId="{75F23BF1-EB55-AF4B-BD11-05854E736B49}" type="parTrans" cxnId="{020C5532-C72D-FF4A-97E7-26911B8BE086}">
      <dgm:prSet/>
      <dgm:spPr/>
      <dgm:t>
        <a:bodyPr/>
        <a:lstStyle/>
        <a:p>
          <a:endParaRPr lang="en-US"/>
        </a:p>
      </dgm:t>
    </dgm:pt>
    <dgm:pt modelId="{634BB201-F800-9E49-AE89-C6D999DC7F26}" type="sibTrans" cxnId="{020C5532-C72D-FF4A-97E7-26911B8BE086}">
      <dgm:prSet/>
      <dgm:spPr/>
      <dgm:t>
        <a:bodyPr/>
        <a:lstStyle/>
        <a:p>
          <a:endParaRPr lang="en-US"/>
        </a:p>
      </dgm:t>
    </dgm:pt>
    <dgm:pt modelId="{FFCBE857-0925-A64D-8E8C-F95636A364D2}">
      <dgm:prSet phldrT="[Text]"/>
      <dgm:spPr/>
      <dgm:t>
        <a:bodyPr/>
        <a:lstStyle/>
        <a:p>
          <a:r>
            <a:rPr lang="en-US" dirty="0"/>
            <a:t>Piloting`</a:t>
          </a:r>
        </a:p>
      </dgm:t>
    </dgm:pt>
    <dgm:pt modelId="{CF170588-D7DE-2948-8CC0-265C27CE962D}" type="parTrans" cxnId="{06A94C62-665D-AA46-9758-3062F85F412A}">
      <dgm:prSet/>
      <dgm:spPr/>
      <dgm:t>
        <a:bodyPr/>
        <a:lstStyle/>
        <a:p>
          <a:endParaRPr lang="en-US"/>
        </a:p>
      </dgm:t>
    </dgm:pt>
    <dgm:pt modelId="{24A271A2-8D98-F145-9301-56FC0AAA1FA9}" type="sibTrans" cxnId="{06A94C62-665D-AA46-9758-3062F85F412A}">
      <dgm:prSet/>
      <dgm:spPr/>
      <dgm:t>
        <a:bodyPr/>
        <a:lstStyle/>
        <a:p>
          <a:endParaRPr lang="en-US"/>
        </a:p>
      </dgm:t>
    </dgm:pt>
    <dgm:pt modelId="{0F4B077B-FB6E-CB4D-AA07-2F06A7C82F32}">
      <dgm:prSet phldrT="[Text]" custT="1"/>
      <dgm:spPr/>
      <dgm:t>
        <a:bodyPr/>
        <a:lstStyle/>
        <a:p>
          <a:r>
            <a:rPr lang="pt-PT" sz="1400" noProof="0" dirty="0"/>
            <a:t>Revisão</a:t>
          </a:r>
          <a:r>
            <a:rPr lang="en-US" sz="1400" dirty="0"/>
            <a:t> </a:t>
          </a:r>
        </a:p>
      </dgm:t>
    </dgm:pt>
    <dgm:pt modelId="{B6274633-8A4B-EC4D-A2D2-72861F538A66}" type="parTrans" cxnId="{568AFD3A-A8B6-C84A-B0F3-BC4CD23DB735}">
      <dgm:prSet/>
      <dgm:spPr/>
      <dgm:t>
        <a:bodyPr/>
        <a:lstStyle/>
        <a:p>
          <a:endParaRPr lang="en-US"/>
        </a:p>
      </dgm:t>
    </dgm:pt>
    <dgm:pt modelId="{2A4B9982-FE9C-184F-AFD2-F5CA07CDDC42}" type="sibTrans" cxnId="{568AFD3A-A8B6-C84A-B0F3-BC4CD23DB735}">
      <dgm:prSet/>
      <dgm:spPr/>
      <dgm:t>
        <a:bodyPr/>
        <a:lstStyle/>
        <a:p>
          <a:endParaRPr lang="en-US"/>
        </a:p>
      </dgm:t>
    </dgm:pt>
    <dgm:pt modelId="{1EFF6B34-6748-1D4E-8B76-FD2C3A613405}">
      <dgm:prSet phldrT="[Text]" custT="1"/>
      <dgm:spPr/>
      <dgm:t>
        <a:bodyPr/>
        <a:lstStyle/>
        <a:p>
          <a:r>
            <a:rPr lang="pt-PT" sz="1400" noProof="0" dirty="0"/>
            <a:t>Sensibilização </a:t>
          </a:r>
        </a:p>
      </dgm:t>
    </dgm:pt>
    <dgm:pt modelId="{B212586F-16D5-5B48-AF9B-2A79AF21ADA0}" type="parTrans" cxnId="{479B08AC-3927-F949-8A86-6B23BB642AB4}">
      <dgm:prSet/>
      <dgm:spPr/>
      <dgm:t>
        <a:bodyPr/>
        <a:lstStyle/>
        <a:p>
          <a:endParaRPr lang="en-US"/>
        </a:p>
      </dgm:t>
    </dgm:pt>
    <dgm:pt modelId="{8B2DAF2B-629E-7848-80B2-F60408748F19}" type="sibTrans" cxnId="{479B08AC-3927-F949-8A86-6B23BB642AB4}">
      <dgm:prSet/>
      <dgm:spPr/>
      <dgm:t>
        <a:bodyPr/>
        <a:lstStyle/>
        <a:p>
          <a:endParaRPr lang="en-US"/>
        </a:p>
      </dgm:t>
    </dgm:pt>
    <dgm:pt modelId="{A970A166-B5A9-AE41-830F-E9E3494A1F34}">
      <dgm:prSet phldrT="[Text]" custT="1"/>
      <dgm:spPr/>
      <dgm:t>
        <a:bodyPr/>
        <a:lstStyle/>
        <a:p>
          <a:r>
            <a:rPr lang="pt-PT" sz="1400" noProof="0" dirty="0"/>
            <a:t>Consultas a respeito dos eventuais custos e benefícios da MOC</a:t>
          </a:r>
        </a:p>
      </dgm:t>
    </dgm:pt>
    <dgm:pt modelId="{A07BCC23-7469-2749-913A-F45CDC1F449F}" type="parTrans" cxnId="{3A97A3AD-7DF5-B64A-8B86-9E44254994B6}">
      <dgm:prSet/>
      <dgm:spPr/>
      <dgm:t>
        <a:bodyPr/>
        <a:lstStyle/>
        <a:p>
          <a:endParaRPr lang="en-US"/>
        </a:p>
      </dgm:t>
    </dgm:pt>
    <dgm:pt modelId="{CFCF98BD-E751-8F45-ACB2-A88B459FA072}" type="sibTrans" cxnId="{3A97A3AD-7DF5-B64A-8B86-9E44254994B6}">
      <dgm:prSet/>
      <dgm:spPr/>
      <dgm:t>
        <a:bodyPr/>
        <a:lstStyle/>
        <a:p>
          <a:endParaRPr lang="en-US"/>
        </a:p>
      </dgm:t>
    </dgm:pt>
    <dgm:pt modelId="{7BB0EAA7-51FE-D94C-8997-26754A8F9A61}">
      <dgm:prSet phldrT="[Text]" custT="1"/>
      <dgm:spPr/>
      <dgm:t>
        <a:bodyPr/>
        <a:lstStyle/>
        <a:p>
          <a:r>
            <a:rPr lang="en-US" sz="1400" dirty="0"/>
            <a:t>10 </a:t>
          </a:r>
          <a:r>
            <a:rPr lang="en-US" sz="1400" dirty="0" err="1"/>
            <a:t>locais-piloto</a:t>
          </a:r>
          <a:endParaRPr lang="en-US" sz="1400" dirty="0"/>
        </a:p>
      </dgm:t>
    </dgm:pt>
    <dgm:pt modelId="{644BDDCF-511D-CA4C-A973-1E2026B03AD9}" type="parTrans" cxnId="{1261CE7A-5882-0D4E-AC12-7FC7516DDA88}">
      <dgm:prSet/>
      <dgm:spPr/>
      <dgm:t>
        <a:bodyPr/>
        <a:lstStyle/>
        <a:p>
          <a:endParaRPr lang="en-US"/>
        </a:p>
      </dgm:t>
    </dgm:pt>
    <dgm:pt modelId="{8ED93A23-F4EE-6847-9F8E-401BC1EBA12B}" type="sibTrans" cxnId="{1261CE7A-5882-0D4E-AC12-7FC7516DDA88}">
      <dgm:prSet/>
      <dgm:spPr/>
      <dgm:t>
        <a:bodyPr/>
        <a:lstStyle/>
        <a:p>
          <a:endParaRPr lang="en-US"/>
        </a:p>
      </dgm:t>
    </dgm:pt>
    <dgm:pt modelId="{814D8373-CB48-0545-A70C-38BA71551711}">
      <dgm:prSet phldrT="[Text]" custT="1"/>
      <dgm:spPr/>
      <dgm:t>
        <a:bodyPr/>
        <a:lstStyle/>
        <a:p>
          <a:r>
            <a:rPr lang="en-US" sz="1400" dirty="0" err="1"/>
            <a:t>Nac</a:t>
          </a:r>
          <a:r>
            <a:rPr lang="en-US" sz="1400" dirty="0"/>
            <a:t>, Prov, Gov</a:t>
          </a:r>
        </a:p>
      </dgm:t>
    </dgm:pt>
    <dgm:pt modelId="{8D3A0DCF-C6E6-E149-9A3B-37FD3A58DC18}" type="parTrans" cxnId="{C2706644-2DB5-CD47-B74E-5A2D786F34D2}">
      <dgm:prSet/>
      <dgm:spPr/>
      <dgm:t>
        <a:bodyPr/>
        <a:lstStyle/>
        <a:p>
          <a:endParaRPr lang="en-US"/>
        </a:p>
      </dgm:t>
    </dgm:pt>
    <dgm:pt modelId="{D4A76BDD-45B5-3346-AB91-D4E786E99340}" type="sibTrans" cxnId="{C2706644-2DB5-CD47-B74E-5A2D786F34D2}">
      <dgm:prSet/>
      <dgm:spPr/>
      <dgm:t>
        <a:bodyPr/>
        <a:lstStyle/>
        <a:p>
          <a:endParaRPr lang="en-US"/>
        </a:p>
      </dgm:t>
    </dgm:pt>
    <dgm:pt modelId="{547F531B-B737-AF40-963A-B62F19C67757}">
      <dgm:prSet phldrT="[Text]" custT="1"/>
      <dgm:spPr/>
      <dgm:t>
        <a:bodyPr/>
        <a:lstStyle/>
        <a:p>
          <a:r>
            <a:rPr lang="pt-PT" sz="1400" b="0" noProof="0" dirty="0"/>
            <a:t>Recomendações para governação</a:t>
          </a:r>
        </a:p>
      </dgm:t>
    </dgm:pt>
    <dgm:pt modelId="{F9BF8A11-8C27-1D45-B7C3-0450EF62B713}" type="parTrans" cxnId="{E42E3966-E418-6342-8EB7-782FF00E7E75}">
      <dgm:prSet/>
      <dgm:spPr/>
      <dgm:t>
        <a:bodyPr/>
        <a:lstStyle/>
        <a:p>
          <a:endParaRPr lang="en-US"/>
        </a:p>
      </dgm:t>
    </dgm:pt>
    <dgm:pt modelId="{A4EAB021-7148-1242-B2CC-59D4C8BDAC37}" type="sibTrans" cxnId="{E42E3966-E418-6342-8EB7-782FF00E7E75}">
      <dgm:prSet/>
      <dgm:spPr/>
      <dgm:t>
        <a:bodyPr/>
        <a:lstStyle/>
        <a:p>
          <a:endParaRPr lang="en-US"/>
        </a:p>
      </dgm:t>
    </dgm:pt>
    <dgm:pt modelId="{A41E7B62-5583-0545-9423-C0062B797023}">
      <dgm:prSet custT="1"/>
      <dgm:spPr/>
      <dgm:t>
        <a:bodyPr/>
        <a:lstStyle/>
        <a:p>
          <a:r>
            <a:rPr lang="pt-PT" sz="1400" noProof="0" dirty="0"/>
            <a:t>Para acções-piloto</a:t>
          </a:r>
        </a:p>
      </dgm:t>
    </dgm:pt>
    <dgm:pt modelId="{9EEED4F9-2C03-564F-A8F9-4F0F1EE55E33}" type="sibTrans" cxnId="{C9B27FB3-72D1-954E-8A50-ECC97040425D}">
      <dgm:prSet/>
      <dgm:spPr/>
      <dgm:t>
        <a:bodyPr/>
        <a:lstStyle/>
        <a:p>
          <a:endParaRPr lang="en-US"/>
        </a:p>
      </dgm:t>
    </dgm:pt>
    <dgm:pt modelId="{1B95397F-2552-C74D-96D6-D354F3D384DA}" type="parTrans" cxnId="{C9B27FB3-72D1-954E-8A50-ECC97040425D}">
      <dgm:prSet/>
      <dgm:spPr/>
      <dgm:t>
        <a:bodyPr/>
        <a:lstStyle/>
        <a:p>
          <a:endParaRPr lang="en-US"/>
        </a:p>
      </dgm:t>
    </dgm:pt>
    <dgm:pt modelId="{697F473D-D1E5-024A-BD5A-50359ED13E1E}">
      <dgm:prSet custT="1"/>
      <dgm:spPr/>
      <dgm:t>
        <a:bodyPr/>
        <a:lstStyle/>
        <a:p>
          <a:r>
            <a:rPr lang="pt-PT" sz="1400" noProof="0" dirty="0"/>
            <a:t>2</a:t>
          </a:r>
          <a:r>
            <a:rPr lang="pt-PT" sz="1400" baseline="30000" noProof="0" dirty="0"/>
            <a:t>a</a:t>
          </a:r>
          <a:r>
            <a:rPr lang="pt-PT" sz="1400" noProof="0" dirty="0"/>
            <a:t> fase mais ampla, após </a:t>
          </a:r>
          <a:r>
            <a:rPr lang="en-ZA" sz="1400" noProof="0" dirty="0"/>
            <a:t>acções-</a:t>
          </a:r>
          <a:r>
            <a:rPr lang="en-ZA" sz="1400" noProof="0" dirty="0" err="1"/>
            <a:t>piloto</a:t>
          </a:r>
          <a:endParaRPr lang="pt-PT" sz="1400" noProof="0" dirty="0"/>
        </a:p>
      </dgm:t>
    </dgm:pt>
    <dgm:pt modelId="{AAE5FC92-1AA0-C84B-9418-F064315E8E67}" type="sibTrans" cxnId="{A6725600-2194-364B-9FAD-00E9E20B97FB}">
      <dgm:prSet/>
      <dgm:spPr/>
      <dgm:t>
        <a:bodyPr/>
        <a:lstStyle/>
        <a:p>
          <a:endParaRPr lang="en-US"/>
        </a:p>
      </dgm:t>
    </dgm:pt>
    <dgm:pt modelId="{565F8741-243C-4D43-9900-77104032F6F4}" type="parTrans" cxnId="{A6725600-2194-364B-9FAD-00E9E20B97FB}">
      <dgm:prSet/>
      <dgm:spPr/>
      <dgm:t>
        <a:bodyPr/>
        <a:lstStyle/>
        <a:p>
          <a:endParaRPr lang="en-US"/>
        </a:p>
      </dgm:t>
    </dgm:pt>
    <dgm:pt modelId="{280DC5CA-4B4A-E244-8AF2-5F8D204571BB}">
      <dgm:prSet phldrT="[Text]" custT="1"/>
      <dgm:spPr/>
      <dgm:t>
        <a:bodyPr/>
        <a:lstStyle/>
        <a:p>
          <a:r>
            <a:rPr lang="pt-PT" sz="1400" noProof="0" dirty="0"/>
            <a:t>Principais parâmetros de </a:t>
          </a:r>
          <a:r>
            <a:rPr lang="pt-PT" sz="1400" noProof="0" dirty="0" err="1"/>
            <a:t>concepção</a:t>
          </a:r>
          <a:endParaRPr lang="pt-PT" sz="1400" noProof="0" dirty="0"/>
        </a:p>
      </dgm:t>
    </dgm:pt>
    <dgm:pt modelId="{8CFEA1C0-3169-4747-B0D9-6DA62DC379F4}" type="parTrans" cxnId="{8C226432-FA8C-6941-845C-AB996F966373}">
      <dgm:prSet/>
      <dgm:spPr/>
      <dgm:t>
        <a:bodyPr/>
        <a:lstStyle/>
        <a:p>
          <a:endParaRPr lang="en-GB"/>
        </a:p>
      </dgm:t>
    </dgm:pt>
    <dgm:pt modelId="{6EDA4538-BDE2-6442-A6B8-C3063717C1D3}" type="sibTrans" cxnId="{8C226432-FA8C-6941-845C-AB996F966373}">
      <dgm:prSet/>
      <dgm:spPr/>
      <dgm:t>
        <a:bodyPr/>
        <a:lstStyle/>
        <a:p>
          <a:endParaRPr lang="en-GB"/>
        </a:p>
      </dgm:t>
    </dgm:pt>
    <dgm:pt modelId="{2191B741-D423-FD44-A642-BF221663966D}">
      <dgm:prSet phldrT="[Text]" custT="1"/>
      <dgm:spPr/>
      <dgm:t>
        <a:bodyPr/>
        <a:lstStyle/>
        <a:p>
          <a:r>
            <a:rPr lang="en-US" sz="1400" dirty="0"/>
            <a:t>4 </a:t>
          </a:r>
          <a:r>
            <a:rPr lang="en-US" sz="1400" dirty="0" err="1"/>
            <a:t>sectores</a:t>
          </a:r>
          <a:endParaRPr lang="en-US" sz="1400" dirty="0"/>
        </a:p>
      </dgm:t>
    </dgm:pt>
    <dgm:pt modelId="{BA63409D-9C83-3E49-A85D-909396CDC9A7}" type="sibTrans" cxnId="{D5D58184-D122-8C45-AD0E-2CEB4A5ED8D0}">
      <dgm:prSet/>
      <dgm:spPr/>
      <dgm:t>
        <a:bodyPr/>
        <a:lstStyle/>
        <a:p>
          <a:endParaRPr lang="en-US"/>
        </a:p>
      </dgm:t>
    </dgm:pt>
    <dgm:pt modelId="{F335B3CE-CA53-2D4E-A09C-B2FDF4599C4E}" type="parTrans" cxnId="{D5D58184-D122-8C45-AD0E-2CEB4A5ED8D0}">
      <dgm:prSet/>
      <dgm:spPr/>
      <dgm:t>
        <a:bodyPr/>
        <a:lstStyle/>
        <a:p>
          <a:endParaRPr lang="en-US"/>
        </a:p>
      </dgm:t>
    </dgm:pt>
    <dgm:pt modelId="{9895DC76-18CE-8843-AF84-DEDFEEE320BF}" type="pres">
      <dgm:prSet presAssocID="{E3A046F2-85B7-4D42-81B1-B2FAB4047E82}" presName="Name0" presStyleCnt="0">
        <dgm:presLayoutVars>
          <dgm:dir/>
          <dgm:animLvl val="lvl"/>
          <dgm:resizeHandles/>
        </dgm:presLayoutVars>
      </dgm:prSet>
      <dgm:spPr/>
    </dgm:pt>
    <dgm:pt modelId="{ED305CCD-18B5-DA4D-A822-9EBE1CCF0F0E}" type="pres">
      <dgm:prSet presAssocID="{F3748986-92ED-0743-8E2F-8615A3432DA8}" presName="linNode" presStyleCnt="0"/>
      <dgm:spPr/>
    </dgm:pt>
    <dgm:pt modelId="{BF8248EF-8F84-D748-B37E-6EC8171BCA0F}" type="pres">
      <dgm:prSet presAssocID="{F3748986-92ED-0743-8E2F-8615A3432DA8}" presName="parentShp" presStyleLbl="node1" presStyleIdx="0" presStyleCnt="5" custScaleX="18126" custLinFactNeighborX="-49585" custLinFactNeighborY="-3861">
        <dgm:presLayoutVars>
          <dgm:bulletEnabled val="1"/>
        </dgm:presLayoutVars>
      </dgm:prSet>
      <dgm:spPr/>
    </dgm:pt>
    <dgm:pt modelId="{30DD2B27-76F4-7146-B3B8-57F0A55A2FBF}" type="pres">
      <dgm:prSet presAssocID="{F3748986-92ED-0743-8E2F-8615A3432DA8}" presName="childShp" presStyleLbl="bgAccFollowNode1" presStyleIdx="0" presStyleCnt="5" custScaleX="58478" custLinFactNeighborX="-71094" custLinFactNeighborY="5369">
        <dgm:presLayoutVars>
          <dgm:bulletEnabled val="1"/>
        </dgm:presLayoutVars>
      </dgm:prSet>
      <dgm:spPr/>
    </dgm:pt>
    <dgm:pt modelId="{4D9F999F-CD26-EB45-90A1-AC9A904FC41C}" type="pres">
      <dgm:prSet presAssocID="{76B1E1D4-5FF1-7343-AC21-A9587CD4EA8E}" presName="spacing" presStyleCnt="0"/>
      <dgm:spPr/>
    </dgm:pt>
    <dgm:pt modelId="{6DC3A33B-B0C0-8A44-AF91-70631632A26E}" type="pres">
      <dgm:prSet presAssocID="{2AD45854-CBCF-F643-9B8C-B3F5DE20D1E9}" presName="linNode" presStyleCnt="0"/>
      <dgm:spPr/>
    </dgm:pt>
    <dgm:pt modelId="{19CA2C2C-893F-E842-A7DE-0E0FCE2AC3F5}" type="pres">
      <dgm:prSet presAssocID="{2AD45854-CBCF-F643-9B8C-B3F5DE20D1E9}" presName="parentShp" presStyleLbl="node1" presStyleIdx="1" presStyleCnt="5" custScaleX="45162" custLinFactNeighborX="-3079" custLinFactNeighborY="-15452">
        <dgm:presLayoutVars>
          <dgm:bulletEnabled val="1"/>
        </dgm:presLayoutVars>
      </dgm:prSet>
      <dgm:spPr/>
    </dgm:pt>
    <dgm:pt modelId="{CAF1BB58-0D12-B848-A296-B2D962E48758}" type="pres">
      <dgm:prSet presAssocID="{2AD45854-CBCF-F643-9B8C-B3F5DE20D1E9}" presName="childShp" presStyleLbl="bgAccFollowNode1" presStyleIdx="1" presStyleCnt="5" custScaleX="48954" custLinFactNeighborX="-5125" custLinFactNeighborY="-15896">
        <dgm:presLayoutVars>
          <dgm:bulletEnabled val="1"/>
        </dgm:presLayoutVars>
      </dgm:prSet>
      <dgm:spPr/>
    </dgm:pt>
    <dgm:pt modelId="{31876892-1F43-3748-8165-4A2D0003D788}" type="pres">
      <dgm:prSet presAssocID="{4E331A89-052B-FF4B-8F2B-B11EB3CCA784}" presName="spacing" presStyleCnt="0"/>
      <dgm:spPr/>
    </dgm:pt>
    <dgm:pt modelId="{9E77C52A-D277-D443-9BB4-3D23AB733C32}" type="pres">
      <dgm:prSet presAssocID="{73E34D43-0EBD-5240-8E6F-6D25EFB977B4}" presName="linNode" presStyleCnt="0"/>
      <dgm:spPr/>
    </dgm:pt>
    <dgm:pt modelId="{54391167-A2B0-6049-805B-576A35A92A64}" type="pres">
      <dgm:prSet presAssocID="{73E34D43-0EBD-5240-8E6F-6D25EFB977B4}" presName="parentShp" presStyleLbl="node1" presStyleIdx="2" presStyleCnt="5" custScaleX="44505" custLinFactNeighborX="-1172" custLinFactNeighborY="-18310">
        <dgm:presLayoutVars>
          <dgm:bulletEnabled val="1"/>
        </dgm:presLayoutVars>
      </dgm:prSet>
      <dgm:spPr/>
    </dgm:pt>
    <dgm:pt modelId="{774C883A-BB89-2046-B0AD-6528E3E60936}" type="pres">
      <dgm:prSet presAssocID="{73E34D43-0EBD-5240-8E6F-6D25EFB977B4}" presName="childShp" presStyleLbl="bgAccFollowNode1" presStyleIdx="2" presStyleCnt="5" custScaleX="52584" custScaleY="90119" custLinFactNeighborX="-2074" custLinFactNeighborY="-28552">
        <dgm:presLayoutVars>
          <dgm:bulletEnabled val="1"/>
        </dgm:presLayoutVars>
      </dgm:prSet>
      <dgm:spPr/>
    </dgm:pt>
    <dgm:pt modelId="{13CD339F-7088-854B-8B9A-EF942487781A}" type="pres">
      <dgm:prSet presAssocID="{2DE657CB-03BE-7549-8266-60CF9CA9A58A}" presName="spacing" presStyleCnt="0"/>
      <dgm:spPr/>
    </dgm:pt>
    <dgm:pt modelId="{0EC07BC0-3AD4-824A-B558-228BED5A7A3F}" type="pres">
      <dgm:prSet presAssocID="{FFCBE857-0925-A64D-8E8C-F95636A364D2}" presName="linNode" presStyleCnt="0"/>
      <dgm:spPr/>
    </dgm:pt>
    <dgm:pt modelId="{A31C5AF0-29A1-CB4C-9ED6-0179E843C3B3}" type="pres">
      <dgm:prSet presAssocID="{FFCBE857-0925-A64D-8E8C-F95636A364D2}" presName="parentShp" presStyleLbl="node1" presStyleIdx="3" presStyleCnt="5" custScaleX="19587" custLinFactNeighborX="11640" custLinFactNeighborY="-46989">
        <dgm:presLayoutVars>
          <dgm:bulletEnabled val="1"/>
        </dgm:presLayoutVars>
      </dgm:prSet>
      <dgm:spPr/>
    </dgm:pt>
    <dgm:pt modelId="{13D064F8-27D1-8045-880D-AF280A0D0FC1}" type="pres">
      <dgm:prSet presAssocID="{FFCBE857-0925-A64D-8E8C-F95636A364D2}" presName="childShp" presStyleLbl="bgAccFollowNode1" presStyleIdx="3" presStyleCnt="5" custScaleX="40280" custLinFactNeighborX="17462" custLinFactNeighborY="-45167">
        <dgm:presLayoutVars>
          <dgm:bulletEnabled val="1"/>
        </dgm:presLayoutVars>
      </dgm:prSet>
      <dgm:spPr/>
    </dgm:pt>
    <dgm:pt modelId="{EB692A48-B413-3E4A-A3B4-077E9A016610}" type="pres">
      <dgm:prSet presAssocID="{24A271A2-8D98-F145-9301-56FC0AAA1FA9}" presName="spacing" presStyleCnt="0"/>
      <dgm:spPr/>
    </dgm:pt>
    <dgm:pt modelId="{0B229C56-A467-2B4D-B05D-74343B05DF07}" type="pres">
      <dgm:prSet presAssocID="{0F4B077B-FB6E-CB4D-AA07-2F06A7C82F32}" presName="linNode" presStyleCnt="0"/>
      <dgm:spPr/>
    </dgm:pt>
    <dgm:pt modelId="{B346365D-9484-FB49-AD7A-C25B8B84891F}" type="pres">
      <dgm:prSet presAssocID="{0F4B077B-FB6E-CB4D-AA07-2F06A7C82F32}" presName="parentShp" presStyleLbl="node1" presStyleIdx="4" presStyleCnt="5" custScaleX="22941" custScaleY="118955" custLinFactNeighborX="51421" custLinFactNeighborY="5262">
        <dgm:presLayoutVars>
          <dgm:bulletEnabled val="1"/>
        </dgm:presLayoutVars>
      </dgm:prSet>
      <dgm:spPr/>
    </dgm:pt>
    <dgm:pt modelId="{5770030D-F58C-704E-BB51-0BA027C8E1AA}" type="pres">
      <dgm:prSet presAssocID="{0F4B077B-FB6E-CB4D-AA07-2F06A7C82F32}" presName="childShp" presStyleLbl="bgAccFollowNode1" presStyleIdx="4" presStyleCnt="5" custScaleX="38103" custScaleY="125265" custLinFactNeighborX="76586" custLinFactNeighborY="2378">
        <dgm:presLayoutVars>
          <dgm:bulletEnabled val="1"/>
        </dgm:presLayoutVars>
      </dgm:prSet>
      <dgm:spPr/>
    </dgm:pt>
  </dgm:ptLst>
  <dgm:cxnLst>
    <dgm:cxn modelId="{A6725600-2194-364B-9FAD-00E9E20B97FB}" srcId="{2AD45854-CBCF-F643-9B8C-B3F5DE20D1E9}" destId="{697F473D-D1E5-024A-BD5A-50359ED13E1E}" srcOrd="1" destOrd="0" parTransId="{565F8741-243C-4D43-9900-77104032F6F4}" sibTransId="{AAE5FC92-1AA0-C84B-9418-F064315E8E67}"/>
    <dgm:cxn modelId="{C9AE5A01-5FF1-9A4E-ABD6-A1D0BD7D081E}" type="presOf" srcId="{997455FB-14D4-FC4F-8CDA-26C44E0CA664}" destId="{5770030D-F58C-704E-BB51-0BA027C8E1AA}" srcOrd="0" destOrd="0" presId="urn:microsoft.com/office/officeart/2005/8/layout/vList6"/>
    <dgm:cxn modelId="{CAEF100B-8868-D042-B40C-2D510529ED5C}" srcId="{F3748986-92ED-0743-8E2F-8615A3432DA8}" destId="{3F49A7C2-EB20-5843-8964-68B42111C279}" srcOrd="2" destOrd="0" parTransId="{5B9D5F21-66DA-CC4F-A0BB-2B49F8B99EB8}" sibTransId="{66CB563B-0089-8E49-8930-6AEC9BA2A01C}"/>
    <dgm:cxn modelId="{183F2F21-BDB0-084E-A95F-ED18E02E14D3}" type="presOf" srcId="{3F49A7C2-EB20-5843-8964-68B42111C279}" destId="{30DD2B27-76F4-7146-B3B8-57F0A55A2FBF}" srcOrd="0" destOrd="2" presId="urn:microsoft.com/office/officeart/2005/8/layout/vList6"/>
    <dgm:cxn modelId="{48A75729-C122-B44E-94DE-804D493B0D2D}" type="presOf" srcId="{814D8373-CB48-0545-A70C-38BA71551711}" destId="{13D064F8-27D1-8045-880D-AF280A0D0FC1}" srcOrd="0" destOrd="2" presId="urn:microsoft.com/office/officeart/2005/8/layout/vList6"/>
    <dgm:cxn modelId="{8C226432-FA8C-6941-845C-AB996F966373}" srcId="{F3748986-92ED-0743-8E2F-8615A3432DA8}" destId="{280DC5CA-4B4A-E244-8AF2-5F8D204571BB}" srcOrd="1" destOrd="0" parTransId="{8CFEA1C0-3169-4747-B0D9-6DA62DC379F4}" sibTransId="{6EDA4538-BDE2-6442-A6B8-C3063717C1D3}"/>
    <dgm:cxn modelId="{020C5532-C72D-FF4A-97E7-26911B8BE086}" srcId="{0F4B077B-FB6E-CB4D-AA07-2F06A7C82F32}" destId="{997455FB-14D4-FC4F-8CDA-26C44E0CA664}" srcOrd="0" destOrd="0" parTransId="{75F23BF1-EB55-AF4B-BD11-05854E736B49}" sibTransId="{634BB201-F800-9E49-AE89-C6D999DC7F26}"/>
    <dgm:cxn modelId="{568AFD3A-A8B6-C84A-B0F3-BC4CD23DB735}" srcId="{E3A046F2-85B7-4D42-81B1-B2FAB4047E82}" destId="{0F4B077B-FB6E-CB4D-AA07-2F06A7C82F32}" srcOrd="4" destOrd="0" parTransId="{B6274633-8A4B-EC4D-A2D2-72861F538A66}" sibTransId="{2A4B9982-FE9C-184F-AFD2-F5CA07CDDC42}"/>
    <dgm:cxn modelId="{7421F160-BDA6-9E4E-9E59-93740C989AF2}" type="presOf" srcId="{547F531B-B737-AF40-963A-B62F19C67757}" destId="{5770030D-F58C-704E-BB51-0BA027C8E1AA}" srcOrd="0" destOrd="1" presId="urn:microsoft.com/office/officeart/2005/8/layout/vList6"/>
    <dgm:cxn modelId="{06A94C62-665D-AA46-9758-3062F85F412A}" srcId="{E3A046F2-85B7-4D42-81B1-B2FAB4047E82}" destId="{FFCBE857-0925-A64D-8E8C-F95636A364D2}" srcOrd="3" destOrd="0" parTransId="{CF170588-D7DE-2948-8CC0-265C27CE962D}" sibTransId="{24A271A2-8D98-F145-9301-56FC0AAA1FA9}"/>
    <dgm:cxn modelId="{C2706644-2DB5-CD47-B74E-5A2D786F34D2}" srcId="{FFCBE857-0925-A64D-8E8C-F95636A364D2}" destId="{814D8373-CB48-0545-A70C-38BA71551711}" srcOrd="2" destOrd="0" parTransId="{8D3A0DCF-C6E6-E149-9A3B-37FD3A58DC18}" sibTransId="{D4A76BDD-45B5-3346-AB91-D4E786E99340}"/>
    <dgm:cxn modelId="{E42E3966-E418-6342-8EB7-782FF00E7E75}" srcId="{0F4B077B-FB6E-CB4D-AA07-2F06A7C82F32}" destId="{547F531B-B737-AF40-963A-B62F19C67757}" srcOrd="1" destOrd="0" parTransId="{F9BF8A11-8C27-1D45-B7C3-0450EF62B713}" sibTransId="{A4EAB021-7148-1242-B2CC-59D4C8BDAC37}"/>
    <dgm:cxn modelId="{38F8A446-9AE5-564F-A717-ED39F943353B}" type="presOf" srcId="{697F473D-D1E5-024A-BD5A-50359ED13E1E}" destId="{CAF1BB58-0D12-B848-A296-B2D962E48758}" srcOrd="0" destOrd="1" presId="urn:microsoft.com/office/officeart/2005/8/layout/vList6"/>
    <dgm:cxn modelId="{4001BC69-23D2-1C48-AAE5-B4E7C7D38D2B}" srcId="{E3A046F2-85B7-4D42-81B1-B2FAB4047E82}" destId="{F3748986-92ED-0743-8E2F-8615A3432DA8}" srcOrd="0" destOrd="0" parTransId="{7B3D43C9-4E05-A045-BDF8-95433D77F98B}" sibTransId="{76B1E1D4-5FF1-7343-AC21-A9587CD4EA8E}"/>
    <dgm:cxn modelId="{1882AD6A-3C67-CD47-A7FA-6608E2142C18}" type="presOf" srcId="{A41E7B62-5583-0545-9423-C0062B797023}" destId="{CAF1BB58-0D12-B848-A296-B2D962E48758}" srcOrd="0" destOrd="0" presId="urn:microsoft.com/office/officeart/2005/8/layout/vList6"/>
    <dgm:cxn modelId="{60D2884D-BC69-3140-A770-E15726C3CCEB}" type="presOf" srcId="{A970A166-B5A9-AE41-830F-E9E3494A1F34}" destId="{774C883A-BB89-2046-B0AD-6528E3E60936}" srcOrd="0" destOrd="1" presId="urn:microsoft.com/office/officeart/2005/8/layout/vList6"/>
    <dgm:cxn modelId="{EA953A73-FBE2-464A-8D9A-025301546377}" type="presOf" srcId="{E3A046F2-85B7-4D42-81B1-B2FAB4047E82}" destId="{9895DC76-18CE-8843-AF84-DEDFEEE320BF}" srcOrd="0" destOrd="0" presId="urn:microsoft.com/office/officeart/2005/8/layout/vList6"/>
    <dgm:cxn modelId="{455BFE77-7B21-9149-A586-D6440809FF26}" type="presOf" srcId="{5E3FF0AC-C50C-A846-8B65-BF2CC5970CF4}" destId="{30DD2B27-76F4-7146-B3B8-57F0A55A2FBF}" srcOrd="0" destOrd="0" presId="urn:microsoft.com/office/officeart/2005/8/layout/vList6"/>
    <dgm:cxn modelId="{1261CE7A-5882-0D4E-AC12-7FC7516DDA88}" srcId="{FFCBE857-0925-A64D-8E8C-F95636A364D2}" destId="{7BB0EAA7-51FE-D94C-8997-26754A8F9A61}" srcOrd="0" destOrd="0" parTransId="{644BDDCF-511D-CA4C-A973-1E2026B03AD9}" sibTransId="{8ED93A23-F4EE-6847-9F8E-401BC1EBA12B}"/>
    <dgm:cxn modelId="{FD3C327D-8F45-8142-8652-3331522464C1}" type="presOf" srcId="{0F4B077B-FB6E-CB4D-AA07-2F06A7C82F32}" destId="{B346365D-9484-FB49-AD7A-C25B8B84891F}" srcOrd="0" destOrd="0" presId="urn:microsoft.com/office/officeart/2005/8/layout/vList6"/>
    <dgm:cxn modelId="{BD8B9080-9FB8-0C47-856B-C629ADE7021B}" srcId="{E3A046F2-85B7-4D42-81B1-B2FAB4047E82}" destId="{73E34D43-0EBD-5240-8E6F-6D25EFB977B4}" srcOrd="2" destOrd="0" parTransId="{BBF7F54B-3AE3-394A-8EC6-1BD1EDF8BFBC}" sibTransId="{2DE657CB-03BE-7549-8266-60CF9CA9A58A}"/>
    <dgm:cxn modelId="{D5D58184-D122-8C45-AD0E-2CEB4A5ED8D0}" srcId="{FFCBE857-0925-A64D-8E8C-F95636A364D2}" destId="{2191B741-D423-FD44-A642-BF221663966D}" srcOrd="1" destOrd="0" parTransId="{F335B3CE-CA53-2D4E-A09C-B2FDF4599C4E}" sibTransId="{BA63409D-9C83-3E49-A85D-909396CDC9A7}"/>
    <dgm:cxn modelId="{D23E4793-EA35-C742-9F27-D2FECA5B67D9}" type="presOf" srcId="{F3748986-92ED-0743-8E2F-8615A3432DA8}" destId="{BF8248EF-8F84-D748-B37E-6EC8171BCA0F}" srcOrd="0" destOrd="0" presId="urn:microsoft.com/office/officeart/2005/8/layout/vList6"/>
    <dgm:cxn modelId="{E1E875A0-93AD-5F41-A714-ABF85056D628}" type="presOf" srcId="{2AD45854-CBCF-F643-9B8C-B3F5DE20D1E9}" destId="{19CA2C2C-893F-E842-A7DE-0E0FCE2AC3F5}" srcOrd="0" destOrd="0" presId="urn:microsoft.com/office/officeart/2005/8/layout/vList6"/>
    <dgm:cxn modelId="{9A8C67A2-8E7F-C745-A08D-0E0B5287B1D8}" type="presOf" srcId="{7BB0EAA7-51FE-D94C-8997-26754A8F9A61}" destId="{13D064F8-27D1-8045-880D-AF280A0D0FC1}" srcOrd="0" destOrd="0" presId="urn:microsoft.com/office/officeart/2005/8/layout/vList6"/>
    <dgm:cxn modelId="{479B08AC-3927-F949-8A86-6B23BB642AB4}" srcId="{73E34D43-0EBD-5240-8E6F-6D25EFB977B4}" destId="{1EFF6B34-6748-1D4E-8B76-FD2C3A613405}" srcOrd="0" destOrd="0" parTransId="{B212586F-16D5-5B48-AF9B-2A79AF21ADA0}" sibTransId="{8B2DAF2B-629E-7848-80B2-F60408748F19}"/>
    <dgm:cxn modelId="{3A97A3AD-7DF5-B64A-8B86-9E44254994B6}" srcId="{73E34D43-0EBD-5240-8E6F-6D25EFB977B4}" destId="{A970A166-B5A9-AE41-830F-E9E3494A1F34}" srcOrd="1" destOrd="0" parTransId="{A07BCC23-7469-2749-913A-F45CDC1F449F}" sibTransId="{CFCF98BD-E751-8F45-ACB2-A88B459FA072}"/>
    <dgm:cxn modelId="{C9B27FB3-72D1-954E-8A50-ECC97040425D}" srcId="{2AD45854-CBCF-F643-9B8C-B3F5DE20D1E9}" destId="{A41E7B62-5583-0545-9423-C0062B797023}" srcOrd="0" destOrd="0" parTransId="{1B95397F-2552-C74D-96D6-D354F3D384DA}" sibTransId="{9EEED4F9-2C03-564F-A8F9-4F0F1EE55E33}"/>
    <dgm:cxn modelId="{B45E20D1-E178-0046-B589-99B6921E13F4}" type="presOf" srcId="{2191B741-D423-FD44-A642-BF221663966D}" destId="{13D064F8-27D1-8045-880D-AF280A0D0FC1}" srcOrd="0" destOrd="1" presId="urn:microsoft.com/office/officeart/2005/8/layout/vList6"/>
    <dgm:cxn modelId="{064578D1-47EF-3F4D-9D7D-13CD89268481}" srcId="{F3748986-92ED-0743-8E2F-8615A3432DA8}" destId="{5E3FF0AC-C50C-A846-8B65-BF2CC5970CF4}" srcOrd="0" destOrd="0" parTransId="{E5833B63-0BBF-FE48-B726-CB7D9044CFBF}" sibTransId="{5E1BFA46-674F-4B40-9B9B-10B67DE5AC35}"/>
    <dgm:cxn modelId="{5B81E6D7-2893-6F4A-B414-8D86FCA8E1B5}" type="presOf" srcId="{280DC5CA-4B4A-E244-8AF2-5F8D204571BB}" destId="{30DD2B27-76F4-7146-B3B8-57F0A55A2FBF}" srcOrd="0" destOrd="1" presId="urn:microsoft.com/office/officeart/2005/8/layout/vList6"/>
    <dgm:cxn modelId="{72F86DE0-803C-4741-879F-8FBA0F6CF131}" type="presOf" srcId="{FFCBE857-0925-A64D-8E8C-F95636A364D2}" destId="{A31C5AF0-29A1-CB4C-9ED6-0179E843C3B3}" srcOrd="0" destOrd="0" presId="urn:microsoft.com/office/officeart/2005/8/layout/vList6"/>
    <dgm:cxn modelId="{A6851BE3-E072-9B4E-AECF-5852C0F6E12D}" type="presOf" srcId="{1EFF6B34-6748-1D4E-8B76-FD2C3A613405}" destId="{774C883A-BB89-2046-B0AD-6528E3E60936}" srcOrd="0" destOrd="0" presId="urn:microsoft.com/office/officeart/2005/8/layout/vList6"/>
    <dgm:cxn modelId="{EC7F60E3-1292-574C-AA58-505202DD35D9}" srcId="{E3A046F2-85B7-4D42-81B1-B2FAB4047E82}" destId="{2AD45854-CBCF-F643-9B8C-B3F5DE20D1E9}" srcOrd="1" destOrd="0" parTransId="{6859F2E4-7A5A-914A-94BE-516BCE3BC227}" sibTransId="{4E331A89-052B-FF4B-8F2B-B11EB3CCA784}"/>
    <dgm:cxn modelId="{12E1E1E7-E34E-7548-BED8-5201868CCEF6}" type="presOf" srcId="{73E34D43-0EBD-5240-8E6F-6D25EFB977B4}" destId="{54391167-A2B0-6049-805B-576A35A92A64}" srcOrd="0" destOrd="0" presId="urn:microsoft.com/office/officeart/2005/8/layout/vList6"/>
    <dgm:cxn modelId="{7F6579A2-C20C-BC43-968E-0FB3C3DFC6B6}" type="presParOf" srcId="{9895DC76-18CE-8843-AF84-DEDFEEE320BF}" destId="{ED305CCD-18B5-DA4D-A822-9EBE1CCF0F0E}" srcOrd="0" destOrd="0" presId="urn:microsoft.com/office/officeart/2005/8/layout/vList6"/>
    <dgm:cxn modelId="{4C1A02FE-B604-124D-B69E-1BDD5B36A9C0}" type="presParOf" srcId="{ED305CCD-18B5-DA4D-A822-9EBE1CCF0F0E}" destId="{BF8248EF-8F84-D748-B37E-6EC8171BCA0F}" srcOrd="0" destOrd="0" presId="urn:microsoft.com/office/officeart/2005/8/layout/vList6"/>
    <dgm:cxn modelId="{B09BF315-A4A3-0C44-8E7D-932A7A30C60C}" type="presParOf" srcId="{ED305CCD-18B5-DA4D-A822-9EBE1CCF0F0E}" destId="{30DD2B27-76F4-7146-B3B8-57F0A55A2FBF}" srcOrd="1" destOrd="0" presId="urn:microsoft.com/office/officeart/2005/8/layout/vList6"/>
    <dgm:cxn modelId="{DCFDD46E-3144-1D42-889F-8619BC45A4B2}" type="presParOf" srcId="{9895DC76-18CE-8843-AF84-DEDFEEE320BF}" destId="{4D9F999F-CD26-EB45-90A1-AC9A904FC41C}" srcOrd="1" destOrd="0" presId="urn:microsoft.com/office/officeart/2005/8/layout/vList6"/>
    <dgm:cxn modelId="{9D90B947-7661-1045-8EA1-2E5E7F46F4B6}" type="presParOf" srcId="{9895DC76-18CE-8843-AF84-DEDFEEE320BF}" destId="{6DC3A33B-B0C0-8A44-AF91-70631632A26E}" srcOrd="2" destOrd="0" presId="urn:microsoft.com/office/officeart/2005/8/layout/vList6"/>
    <dgm:cxn modelId="{07C3F67B-5B81-114A-A7ED-434B7E23D5DD}" type="presParOf" srcId="{6DC3A33B-B0C0-8A44-AF91-70631632A26E}" destId="{19CA2C2C-893F-E842-A7DE-0E0FCE2AC3F5}" srcOrd="0" destOrd="0" presId="urn:microsoft.com/office/officeart/2005/8/layout/vList6"/>
    <dgm:cxn modelId="{EC9C52A5-3575-5C49-9F36-7AEBA18237BF}" type="presParOf" srcId="{6DC3A33B-B0C0-8A44-AF91-70631632A26E}" destId="{CAF1BB58-0D12-B848-A296-B2D962E48758}" srcOrd="1" destOrd="0" presId="urn:microsoft.com/office/officeart/2005/8/layout/vList6"/>
    <dgm:cxn modelId="{6D04648C-106A-C448-8345-3A6404FCE7F2}" type="presParOf" srcId="{9895DC76-18CE-8843-AF84-DEDFEEE320BF}" destId="{31876892-1F43-3748-8165-4A2D0003D788}" srcOrd="3" destOrd="0" presId="urn:microsoft.com/office/officeart/2005/8/layout/vList6"/>
    <dgm:cxn modelId="{5796D13B-B8FC-9D42-86AB-0776223E9679}" type="presParOf" srcId="{9895DC76-18CE-8843-AF84-DEDFEEE320BF}" destId="{9E77C52A-D277-D443-9BB4-3D23AB733C32}" srcOrd="4" destOrd="0" presId="urn:microsoft.com/office/officeart/2005/8/layout/vList6"/>
    <dgm:cxn modelId="{0C1A8F70-1DEF-594F-B848-16747FC2383B}" type="presParOf" srcId="{9E77C52A-D277-D443-9BB4-3D23AB733C32}" destId="{54391167-A2B0-6049-805B-576A35A92A64}" srcOrd="0" destOrd="0" presId="urn:microsoft.com/office/officeart/2005/8/layout/vList6"/>
    <dgm:cxn modelId="{A608531A-9AE1-BA49-942E-29CD7726DB39}" type="presParOf" srcId="{9E77C52A-D277-D443-9BB4-3D23AB733C32}" destId="{774C883A-BB89-2046-B0AD-6528E3E60936}" srcOrd="1" destOrd="0" presId="urn:microsoft.com/office/officeart/2005/8/layout/vList6"/>
    <dgm:cxn modelId="{F97FDBBD-CA85-6F4A-8F16-C17F3CAD522F}" type="presParOf" srcId="{9895DC76-18CE-8843-AF84-DEDFEEE320BF}" destId="{13CD339F-7088-854B-8B9A-EF942487781A}" srcOrd="5" destOrd="0" presId="urn:microsoft.com/office/officeart/2005/8/layout/vList6"/>
    <dgm:cxn modelId="{71DD878A-DF05-594E-8CBF-9D236474CD4C}" type="presParOf" srcId="{9895DC76-18CE-8843-AF84-DEDFEEE320BF}" destId="{0EC07BC0-3AD4-824A-B558-228BED5A7A3F}" srcOrd="6" destOrd="0" presId="urn:microsoft.com/office/officeart/2005/8/layout/vList6"/>
    <dgm:cxn modelId="{C3A426F8-0D3A-0A4C-85E0-583C79DE6057}" type="presParOf" srcId="{0EC07BC0-3AD4-824A-B558-228BED5A7A3F}" destId="{A31C5AF0-29A1-CB4C-9ED6-0179E843C3B3}" srcOrd="0" destOrd="0" presId="urn:microsoft.com/office/officeart/2005/8/layout/vList6"/>
    <dgm:cxn modelId="{EDF694D0-AD5F-2742-9018-E0713C2C66C0}" type="presParOf" srcId="{0EC07BC0-3AD4-824A-B558-228BED5A7A3F}" destId="{13D064F8-27D1-8045-880D-AF280A0D0FC1}" srcOrd="1" destOrd="0" presId="urn:microsoft.com/office/officeart/2005/8/layout/vList6"/>
    <dgm:cxn modelId="{9481E8BD-8E6A-7341-9189-F5D4B2A0CFA6}" type="presParOf" srcId="{9895DC76-18CE-8843-AF84-DEDFEEE320BF}" destId="{EB692A48-B413-3E4A-A3B4-077E9A016610}" srcOrd="7" destOrd="0" presId="urn:microsoft.com/office/officeart/2005/8/layout/vList6"/>
    <dgm:cxn modelId="{053A174B-2DDA-264D-A7B8-910551C04ADC}" type="presParOf" srcId="{9895DC76-18CE-8843-AF84-DEDFEEE320BF}" destId="{0B229C56-A467-2B4D-B05D-74343B05DF07}" srcOrd="8" destOrd="0" presId="urn:microsoft.com/office/officeart/2005/8/layout/vList6"/>
    <dgm:cxn modelId="{358253DC-1E7E-8D4E-8599-9A62D76A7EBD}" type="presParOf" srcId="{0B229C56-A467-2B4D-B05D-74343B05DF07}" destId="{B346365D-9484-FB49-AD7A-C25B8B84891F}" srcOrd="0" destOrd="0" presId="urn:microsoft.com/office/officeart/2005/8/layout/vList6"/>
    <dgm:cxn modelId="{0B192162-0061-7D44-ACDA-CEA3AE2E0CF6}" type="presParOf" srcId="{0B229C56-A467-2B4D-B05D-74343B05DF07}" destId="{5770030D-F58C-704E-BB51-0BA027C8E1A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2B27-76F4-7146-B3B8-57F0A55A2FBF}">
      <dsp:nvSpPr>
        <dsp:cNvPr id="0" name=""/>
        <dsp:cNvSpPr/>
      </dsp:nvSpPr>
      <dsp:spPr>
        <a:xfrm>
          <a:off x="896267" y="48649"/>
          <a:ext cx="4113857"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PT" sz="1400" kern="1200" noProof="0" dirty="0"/>
            <a:t>Consultas (a partir de Outubro de 2020)</a:t>
          </a:r>
        </a:p>
        <a:p>
          <a:pPr marL="114300" lvl="1" indent="-114300" algn="l" defTabSz="622300">
            <a:lnSpc>
              <a:spcPct val="90000"/>
            </a:lnSpc>
            <a:spcBef>
              <a:spcPct val="0"/>
            </a:spcBef>
            <a:spcAft>
              <a:spcPct val="15000"/>
            </a:spcAft>
            <a:buChar char="•"/>
          </a:pPr>
          <a:r>
            <a:rPr lang="pt-PT" sz="1400" kern="1200" noProof="0" dirty="0"/>
            <a:t>Principais parâmetros de </a:t>
          </a:r>
          <a:r>
            <a:rPr lang="pt-PT" sz="1400" kern="1200" noProof="0" dirty="0" err="1"/>
            <a:t>concepção</a:t>
          </a:r>
          <a:endParaRPr lang="pt-PT" sz="1400" kern="1200" noProof="0" dirty="0"/>
        </a:p>
        <a:p>
          <a:pPr marL="114300" lvl="1" indent="-114300" algn="l" defTabSz="622300">
            <a:lnSpc>
              <a:spcPct val="90000"/>
            </a:lnSpc>
            <a:spcBef>
              <a:spcPct val="0"/>
            </a:spcBef>
            <a:spcAft>
              <a:spcPct val="15000"/>
            </a:spcAft>
            <a:buChar char="•"/>
          </a:pPr>
          <a:r>
            <a:rPr lang="pt-PT" sz="1400" kern="1200" noProof="0" dirty="0"/>
            <a:t>Desenvolvimento material</a:t>
          </a:r>
          <a:r>
            <a:rPr lang="en-US" sz="1400" kern="1200" dirty="0"/>
            <a:t>
</a:t>
          </a:r>
        </a:p>
      </dsp:txBody>
      <dsp:txXfrm>
        <a:off x="896267" y="157058"/>
        <a:ext cx="3788629" cy="650456"/>
      </dsp:txXfrm>
    </dsp:sp>
    <dsp:sp modelId="{BF8248EF-8F84-D748-B37E-6EC8171BCA0F}">
      <dsp:nvSpPr>
        <dsp:cNvPr id="0" name=""/>
        <dsp:cNvSpPr/>
      </dsp:nvSpPr>
      <dsp:spPr>
        <a:xfrm>
          <a:off x="0" y="0"/>
          <a:ext cx="850094"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PT" sz="1600" kern="1200" noProof="0" dirty="0" err="1"/>
            <a:t>Concepção</a:t>
          </a:r>
          <a:endParaRPr lang="pt-PT" sz="1600" kern="1200" noProof="0" dirty="0"/>
        </a:p>
      </dsp:txBody>
      <dsp:txXfrm>
        <a:off x="41498" y="41498"/>
        <a:ext cx="767098" cy="784278"/>
      </dsp:txXfrm>
    </dsp:sp>
    <dsp:sp modelId="{CAF1BB58-0D12-B848-A296-B2D962E48758}">
      <dsp:nvSpPr>
        <dsp:cNvPr id="0" name=""/>
        <dsp:cNvSpPr/>
      </dsp:nvSpPr>
      <dsp:spPr>
        <a:xfrm>
          <a:off x="4959144" y="818225"/>
          <a:ext cx="3443855"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PT" sz="1400" kern="1200" noProof="0" dirty="0"/>
            <a:t>Para acções-piloto</a:t>
          </a:r>
        </a:p>
        <a:p>
          <a:pPr marL="114300" lvl="1" indent="-114300" algn="l" defTabSz="622300">
            <a:lnSpc>
              <a:spcPct val="90000"/>
            </a:lnSpc>
            <a:spcBef>
              <a:spcPct val="0"/>
            </a:spcBef>
            <a:spcAft>
              <a:spcPct val="15000"/>
            </a:spcAft>
            <a:buChar char="•"/>
          </a:pPr>
          <a:r>
            <a:rPr lang="pt-PT" sz="1400" kern="1200" noProof="0" dirty="0"/>
            <a:t>2</a:t>
          </a:r>
          <a:r>
            <a:rPr lang="pt-PT" sz="1400" kern="1200" baseline="30000" noProof="0" dirty="0"/>
            <a:t>a</a:t>
          </a:r>
          <a:r>
            <a:rPr lang="pt-PT" sz="1400" kern="1200" noProof="0" dirty="0"/>
            <a:t> fase mais ampla, após </a:t>
          </a:r>
          <a:r>
            <a:rPr lang="en-ZA" sz="1400" kern="1200" noProof="0" dirty="0"/>
            <a:t>acções-</a:t>
          </a:r>
          <a:r>
            <a:rPr lang="en-ZA" sz="1400" kern="1200" noProof="0" dirty="0" err="1"/>
            <a:t>piloto</a:t>
          </a:r>
          <a:endParaRPr lang="pt-PT" sz="1400" kern="1200" noProof="0" dirty="0"/>
        </a:p>
      </dsp:txBody>
      <dsp:txXfrm>
        <a:off x="4959144" y="926634"/>
        <a:ext cx="3118627" cy="650456"/>
      </dsp:txXfrm>
    </dsp:sp>
    <dsp:sp modelId="{19CA2C2C-893F-E842-A7DE-0E0FCE2AC3F5}">
      <dsp:nvSpPr>
        <dsp:cNvPr id="0" name=""/>
        <dsp:cNvSpPr/>
      </dsp:nvSpPr>
      <dsp:spPr>
        <a:xfrm>
          <a:off x="2864837" y="822075"/>
          <a:ext cx="2118061"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BR" sz="1600" kern="1200" dirty="0"/>
            <a:t>Avaliações das necessidades de capacidades</a:t>
          </a:r>
          <a:endParaRPr lang="en-US" sz="1600" kern="1200" dirty="0"/>
        </a:p>
      </dsp:txBody>
      <dsp:txXfrm>
        <a:off x="2907174" y="864412"/>
        <a:ext cx="2033387" cy="782600"/>
      </dsp:txXfrm>
    </dsp:sp>
    <dsp:sp modelId="{774C883A-BB89-2046-B0AD-6528E3E60936}">
      <dsp:nvSpPr>
        <dsp:cNvPr id="0" name=""/>
        <dsp:cNvSpPr/>
      </dsp:nvSpPr>
      <dsp:spPr>
        <a:xfrm>
          <a:off x="4959144" y="1705312"/>
          <a:ext cx="3699221" cy="78157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PT" sz="1400" kern="1200" noProof="0" dirty="0"/>
            <a:t>Sensibilização </a:t>
          </a:r>
        </a:p>
        <a:p>
          <a:pPr marL="114300" lvl="1" indent="-114300" algn="l" defTabSz="622300">
            <a:lnSpc>
              <a:spcPct val="90000"/>
            </a:lnSpc>
            <a:spcBef>
              <a:spcPct val="0"/>
            </a:spcBef>
            <a:spcAft>
              <a:spcPct val="15000"/>
            </a:spcAft>
            <a:buChar char="•"/>
          </a:pPr>
          <a:r>
            <a:rPr lang="pt-PT" sz="1400" kern="1200" noProof="0" dirty="0"/>
            <a:t>Consultas a respeito dos eventuais custos e benefícios da MOC</a:t>
          </a:r>
        </a:p>
      </dsp:txBody>
      <dsp:txXfrm>
        <a:off x="4959144" y="1803009"/>
        <a:ext cx="3406129" cy="586185"/>
      </dsp:txXfrm>
    </dsp:sp>
    <dsp:sp modelId="{54391167-A2B0-6049-805B-576A35A92A64}">
      <dsp:nvSpPr>
        <dsp:cNvPr id="0" name=""/>
        <dsp:cNvSpPr/>
      </dsp:nvSpPr>
      <dsp:spPr>
        <a:xfrm>
          <a:off x="2886716" y="1751291"/>
          <a:ext cx="2087248"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t-BR" sz="1400" kern="1200" dirty="0"/>
            <a:t>Workshops de consulta e sensibilização
</a:t>
          </a:r>
          <a:endParaRPr lang="en-US" sz="1400" kern="1200" dirty="0"/>
        </a:p>
      </dsp:txBody>
      <dsp:txXfrm>
        <a:off x="2929053" y="1793628"/>
        <a:ext cx="2002574" cy="782600"/>
      </dsp:txXfrm>
    </dsp:sp>
    <dsp:sp modelId="{13D064F8-27D1-8045-880D-AF280A0D0FC1}">
      <dsp:nvSpPr>
        <dsp:cNvPr id="0" name=""/>
        <dsp:cNvSpPr/>
      </dsp:nvSpPr>
      <dsp:spPr>
        <a:xfrm>
          <a:off x="5723836" y="2472369"/>
          <a:ext cx="2833649"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10 </a:t>
          </a:r>
          <a:r>
            <a:rPr lang="en-US" sz="1400" kern="1200" dirty="0" err="1"/>
            <a:t>locais-piloto</a:t>
          </a:r>
          <a:endParaRPr lang="en-US" sz="1400" kern="1200" dirty="0"/>
        </a:p>
        <a:p>
          <a:pPr marL="114300" lvl="1" indent="-114300" algn="l" defTabSz="622300">
            <a:lnSpc>
              <a:spcPct val="90000"/>
            </a:lnSpc>
            <a:spcBef>
              <a:spcPct val="0"/>
            </a:spcBef>
            <a:spcAft>
              <a:spcPct val="15000"/>
            </a:spcAft>
            <a:buChar char="•"/>
          </a:pPr>
          <a:r>
            <a:rPr lang="en-US" sz="1400" kern="1200" dirty="0"/>
            <a:t>4 </a:t>
          </a:r>
          <a:r>
            <a:rPr lang="en-US" sz="1400" kern="1200" dirty="0" err="1"/>
            <a:t>sectores</a:t>
          </a:r>
          <a:endParaRPr lang="en-US" sz="1400" kern="1200" dirty="0"/>
        </a:p>
        <a:p>
          <a:pPr marL="114300" lvl="1" indent="-114300" algn="l" defTabSz="622300">
            <a:lnSpc>
              <a:spcPct val="90000"/>
            </a:lnSpc>
            <a:spcBef>
              <a:spcPct val="0"/>
            </a:spcBef>
            <a:spcAft>
              <a:spcPct val="15000"/>
            </a:spcAft>
            <a:buChar char="•"/>
          </a:pPr>
          <a:r>
            <a:rPr lang="en-US" sz="1400" kern="1200" dirty="0" err="1"/>
            <a:t>Nac</a:t>
          </a:r>
          <a:r>
            <a:rPr lang="en-US" sz="1400" kern="1200" dirty="0"/>
            <a:t>, Prov, Gov</a:t>
          </a:r>
        </a:p>
      </dsp:txBody>
      <dsp:txXfrm>
        <a:off x="5723836" y="2580778"/>
        <a:ext cx="2508421" cy="650456"/>
      </dsp:txXfrm>
    </dsp:sp>
    <dsp:sp modelId="{A31C5AF0-29A1-CB4C-9ED6-0179E843C3B3}">
      <dsp:nvSpPr>
        <dsp:cNvPr id="0" name=""/>
        <dsp:cNvSpPr/>
      </dsp:nvSpPr>
      <dsp:spPr>
        <a:xfrm>
          <a:off x="4805127" y="2456567"/>
          <a:ext cx="918614"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Piloting`</a:t>
          </a:r>
        </a:p>
      </dsp:txBody>
      <dsp:txXfrm>
        <a:off x="4847464" y="2498904"/>
        <a:ext cx="833940" cy="782600"/>
      </dsp:txXfrm>
    </dsp:sp>
    <dsp:sp modelId="{5770030D-F58C-704E-BB51-0BA027C8E1AA}">
      <dsp:nvSpPr>
        <dsp:cNvPr id="0" name=""/>
        <dsp:cNvSpPr/>
      </dsp:nvSpPr>
      <dsp:spPr>
        <a:xfrm>
          <a:off x="8649205" y="3820178"/>
          <a:ext cx="2677882" cy="108639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PT" sz="1400" b="0" kern="1200" noProof="0" dirty="0"/>
            <a:t>Sintetizar toda a informação para implementação do plano de Acção</a:t>
          </a:r>
        </a:p>
        <a:p>
          <a:pPr marL="114300" lvl="1" indent="-114300" algn="l" defTabSz="622300">
            <a:lnSpc>
              <a:spcPct val="90000"/>
            </a:lnSpc>
            <a:spcBef>
              <a:spcPct val="0"/>
            </a:spcBef>
            <a:spcAft>
              <a:spcPct val="15000"/>
            </a:spcAft>
            <a:buChar char="•"/>
          </a:pPr>
          <a:r>
            <a:rPr lang="pt-PT" sz="1400" b="0" kern="1200" noProof="0" dirty="0"/>
            <a:t>Recomendações para governação</a:t>
          </a:r>
        </a:p>
      </dsp:txBody>
      <dsp:txXfrm>
        <a:off x="8649205" y="3955977"/>
        <a:ext cx="2270485" cy="814793"/>
      </dsp:txXfrm>
    </dsp:sp>
    <dsp:sp modelId="{B346365D-9484-FB49-AD7A-C25B8B84891F}">
      <dsp:nvSpPr>
        <dsp:cNvPr id="0" name=""/>
        <dsp:cNvSpPr/>
      </dsp:nvSpPr>
      <dsp:spPr>
        <a:xfrm>
          <a:off x="7599899" y="3874903"/>
          <a:ext cx="1074863" cy="1031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t-PT" sz="1400" kern="1200" noProof="0" dirty="0"/>
            <a:t>Revisão</a:t>
          </a:r>
          <a:r>
            <a:rPr lang="en-US" sz="1400" kern="1200" dirty="0"/>
            <a:t> </a:t>
          </a:r>
        </a:p>
      </dsp:txBody>
      <dsp:txXfrm>
        <a:off x="7650261" y="3925265"/>
        <a:ext cx="974139" cy="93094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9E819-637D-4CE8-A139-5CB3B1B3295E}" type="datetimeFigureOut">
              <a:rPr lang="en-GB" smtClean="0"/>
              <a:t>27/06/2021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12DF6-0939-404D-89C0-041875677CBA}" type="slidenum">
              <a:rPr lang="en-GB" smtClean="0"/>
              <a:t>‹#›</a:t>
            </a:fld>
            <a:endParaRPr lang="en-GB"/>
          </a:p>
        </p:txBody>
      </p:sp>
    </p:spTree>
    <p:extLst>
      <p:ext uri="{BB962C8B-B14F-4D97-AF65-F5344CB8AC3E}">
        <p14:creationId xmlns:p14="http://schemas.microsoft.com/office/powerpoint/2010/main" val="252788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8195D-4AF1-2A47-A883-B473E697B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4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14</a:t>
            </a:fld>
            <a:endParaRPr lang="en-GB"/>
          </a:p>
        </p:txBody>
      </p:sp>
    </p:spTree>
    <p:extLst>
      <p:ext uri="{BB962C8B-B14F-4D97-AF65-F5344CB8AC3E}">
        <p14:creationId xmlns:p14="http://schemas.microsoft.com/office/powerpoint/2010/main" val="417595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B68195D-4AF1-2A47-A883-B473E697B933}" type="slidenum">
              <a:rPr lang="en-US" smtClean="0"/>
              <a:t>4</a:t>
            </a:fld>
            <a:endParaRPr lang="en-US" dirty="0"/>
          </a:p>
        </p:txBody>
      </p:sp>
    </p:spTree>
    <p:extLst>
      <p:ext uri="{BB962C8B-B14F-4D97-AF65-F5344CB8AC3E}">
        <p14:creationId xmlns:p14="http://schemas.microsoft.com/office/powerpoint/2010/main" val="383496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6</a:t>
            </a:fld>
            <a:endParaRPr lang="en-GB"/>
          </a:p>
        </p:txBody>
      </p:sp>
    </p:spTree>
    <p:extLst>
      <p:ext uri="{BB962C8B-B14F-4D97-AF65-F5344CB8AC3E}">
        <p14:creationId xmlns:p14="http://schemas.microsoft.com/office/powerpoint/2010/main" val="41559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7</a:t>
            </a:fld>
            <a:endParaRPr lang="en-GB"/>
          </a:p>
        </p:txBody>
      </p:sp>
    </p:spTree>
    <p:extLst>
      <p:ext uri="{BB962C8B-B14F-4D97-AF65-F5344CB8AC3E}">
        <p14:creationId xmlns:p14="http://schemas.microsoft.com/office/powerpoint/2010/main" val="40874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9</a:t>
            </a:fld>
            <a:endParaRPr lang="en-GB" dirty="0"/>
          </a:p>
        </p:txBody>
      </p:sp>
    </p:spTree>
    <p:extLst>
      <p:ext uri="{BB962C8B-B14F-4D97-AF65-F5344CB8AC3E}">
        <p14:creationId xmlns:p14="http://schemas.microsoft.com/office/powerpoint/2010/main" val="97230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10</a:t>
            </a:fld>
            <a:endParaRPr lang="en-GB"/>
          </a:p>
        </p:txBody>
      </p:sp>
    </p:spTree>
    <p:extLst>
      <p:ext uri="{BB962C8B-B14F-4D97-AF65-F5344CB8AC3E}">
        <p14:creationId xmlns:p14="http://schemas.microsoft.com/office/powerpoint/2010/main" val="24606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11</a:t>
            </a:fld>
            <a:endParaRPr lang="en-GB"/>
          </a:p>
        </p:txBody>
      </p:sp>
    </p:spTree>
    <p:extLst>
      <p:ext uri="{BB962C8B-B14F-4D97-AF65-F5344CB8AC3E}">
        <p14:creationId xmlns:p14="http://schemas.microsoft.com/office/powerpoint/2010/main" val="265842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12</a:t>
            </a:fld>
            <a:endParaRPr lang="en-GB" dirty="0"/>
          </a:p>
        </p:txBody>
      </p:sp>
    </p:spTree>
    <p:extLst>
      <p:ext uri="{BB962C8B-B14F-4D97-AF65-F5344CB8AC3E}">
        <p14:creationId xmlns:p14="http://schemas.microsoft.com/office/powerpoint/2010/main" val="217857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13</a:t>
            </a:fld>
            <a:endParaRPr lang="en-GB"/>
          </a:p>
        </p:txBody>
      </p:sp>
    </p:spTree>
    <p:extLst>
      <p:ext uri="{BB962C8B-B14F-4D97-AF65-F5344CB8AC3E}">
        <p14:creationId xmlns:p14="http://schemas.microsoft.com/office/powerpoint/2010/main" val="33200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08126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6173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30760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6182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p:nvPicPr>
        <p:blipFill>
          <a:blip r:embed="rId2"/>
          <a:stretch>
            <a:fillRect/>
          </a:stretch>
        </p:blipFill>
        <p:spPr>
          <a:xfrm>
            <a:off x="1" y="-1"/>
            <a:ext cx="12191999" cy="1206160"/>
          </a:xfrm>
          <a:prstGeom prst="rect">
            <a:avLst/>
          </a:prstGeom>
        </p:spPr>
      </p:pic>
      <p:sp>
        <p:nvSpPr>
          <p:cNvPr id="2" name="Title 1"/>
          <p:cNvSpPr>
            <a:spLocks noGrp="1"/>
          </p:cNvSpPr>
          <p:nvPr>
            <p:ph type="title" hasCustomPrompt="1"/>
          </p:nvPr>
        </p:nvSpPr>
        <p:spPr>
          <a:xfrm>
            <a:off x="207034" y="138024"/>
            <a:ext cx="9535065"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207033" y="1397479"/>
            <a:ext cx="11743427"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4724399" y="6538824"/>
            <a:ext cx="27432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pic>
        <p:nvPicPr>
          <p:cNvPr id="6" name="Picture 5">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1" y="-1"/>
            <a:ext cx="12191999" cy="1206160"/>
          </a:xfrm>
          <a:prstGeom prst="rect">
            <a:avLst/>
          </a:prstGeom>
        </p:spPr>
      </p:pic>
    </p:spTree>
    <p:extLst>
      <p:ext uri="{BB962C8B-B14F-4D97-AF65-F5344CB8AC3E}">
        <p14:creationId xmlns:p14="http://schemas.microsoft.com/office/powerpoint/2010/main" val="152155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2097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3152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4651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372136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4431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6352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1" y="-1"/>
            <a:ext cx="12191999" cy="1206160"/>
          </a:xfrm>
          <a:prstGeom prst="rect">
            <a:avLst/>
          </a:prstGeom>
        </p:spPr>
      </p:pic>
      <p:sp>
        <p:nvSpPr>
          <p:cNvPr id="2" name="Title 1"/>
          <p:cNvSpPr>
            <a:spLocks noGrp="1"/>
          </p:cNvSpPr>
          <p:nvPr>
            <p:ph type="title" hasCustomPrompt="1"/>
          </p:nvPr>
        </p:nvSpPr>
        <p:spPr>
          <a:xfrm>
            <a:off x="207034" y="138024"/>
            <a:ext cx="9535065"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207033" y="1397479"/>
            <a:ext cx="11743427"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4724399" y="6538824"/>
            <a:ext cx="27432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41650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97457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27528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1649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5448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27848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3510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297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990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71696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1292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4253468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3660295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2"/>
          <a:stretch>
            <a:fillRect/>
          </a:stretch>
        </p:blipFill>
        <p:spPr>
          <a:xfrm>
            <a:off x="329610" y="297712"/>
            <a:ext cx="11578855" cy="6423765"/>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733647" y="1093796"/>
            <a:ext cx="10620153" cy="1627632"/>
          </a:xfrm>
        </p:spPr>
        <p:txBody>
          <a:bodyPr anchor="ctr">
            <a:normAutofit/>
          </a:bodyPr>
          <a:lstStyle/>
          <a:p>
            <a:r>
              <a:rPr lang="pt-PT" sz="3200" b="1" cap="all" dirty="0">
                <a:solidFill>
                  <a:schemeClr val="bg1"/>
                </a:solidFill>
                <a:latin typeface="Calibri" panose="020F0502020204030204" pitchFamily="34" charset="0"/>
              </a:rPr>
              <a:t>MARCAÇÃO DO ORÇAMENTO PARA O CLIMA (MOC) NA </a:t>
            </a:r>
            <a:br>
              <a:rPr lang="pt-PT" sz="3200" b="1" cap="all" dirty="0">
                <a:solidFill>
                  <a:schemeClr val="bg1"/>
                </a:solidFill>
                <a:latin typeface="Calibri" panose="020F0502020204030204" pitchFamily="34" charset="0"/>
              </a:rPr>
            </a:br>
            <a:r>
              <a:rPr lang="pt-PT" sz="3200" b="1" cap="all" dirty="0">
                <a:solidFill>
                  <a:schemeClr val="bg1"/>
                </a:solidFill>
                <a:latin typeface="Calibri" panose="020F0502020204030204" pitchFamily="34" charset="0"/>
              </a:rPr>
              <a:t>ÁFRICA DO SUL</a:t>
            </a:r>
          </a:p>
        </p:txBody>
      </p:sp>
      <p:sp>
        <p:nvSpPr>
          <p:cNvPr id="5" name="Title 1">
            <a:extLst>
              <a:ext uri="{FF2B5EF4-FFF2-40B4-BE49-F238E27FC236}">
                <a16:creationId xmlns:a16="http://schemas.microsoft.com/office/drawing/2014/main" id="{404090F6-3175-40DE-B6E3-032D71ACDEB5}"/>
              </a:ext>
            </a:extLst>
          </p:cNvPr>
          <p:cNvSpPr txBox="1">
            <a:spLocks/>
          </p:cNvSpPr>
          <p:nvPr/>
        </p:nvSpPr>
        <p:spPr>
          <a:xfrm>
            <a:off x="1828799" y="3643004"/>
            <a:ext cx="8910085" cy="12534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1800" dirty="0" err="1">
                <a:solidFill>
                  <a:schemeClr val="bg1"/>
                </a:solidFill>
                <a:latin typeface="Calibri" panose="020F0502020204030204" pitchFamily="34" charset="0"/>
              </a:rPr>
              <a:t>Palestrante</a:t>
            </a:r>
            <a:r>
              <a:rPr lang="en-ZA" sz="1800" dirty="0">
                <a:solidFill>
                  <a:schemeClr val="bg1"/>
                </a:solidFill>
                <a:latin typeface="Calibri" panose="020F0502020204030204" pitchFamily="34" charset="0"/>
              </a:rPr>
              <a:t>:</a:t>
            </a:r>
          </a:p>
          <a:p>
            <a:pPr algn="r"/>
            <a:r>
              <a:rPr lang="en-ZA" sz="1800" dirty="0">
                <a:solidFill>
                  <a:schemeClr val="bg1"/>
                </a:solidFill>
                <a:latin typeface="Calibri" panose="020F0502020204030204" pitchFamily="34" charset="0"/>
              </a:rPr>
              <a:t> Gcobisa Magazi| </a:t>
            </a:r>
            <a:r>
              <a:rPr lang="en-ZA" sz="1800" dirty="0" err="1">
                <a:solidFill>
                  <a:schemeClr val="bg1"/>
                </a:solidFill>
                <a:latin typeface="Calibri" panose="020F0502020204030204" pitchFamily="34" charset="0"/>
              </a:rPr>
              <a:t>Tesouro</a:t>
            </a:r>
            <a:r>
              <a:rPr lang="en-ZA" sz="1800" dirty="0">
                <a:solidFill>
                  <a:schemeClr val="bg1"/>
                </a:solidFill>
                <a:latin typeface="Calibri" panose="020F0502020204030204" pitchFamily="34" charset="0"/>
              </a:rPr>
              <a:t> Nacional</a:t>
            </a:r>
          </a:p>
          <a:p>
            <a:pPr algn="r"/>
            <a:r>
              <a:rPr lang="en-ZA" sz="1800" dirty="0">
                <a:solidFill>
                  <a:schemeClr val="bg1"/>
                </a:solidFill>
                <a:latin typeface="Calibri" panose="020F0502020204030204" pitchFamily="34" charset="0"/>
              </a:rPr>
              <a:t>30 de </a:t>
            </a:r>
            <a:r>
              <a:rPr lang="en-ZA" sz="1800" dirty="0" err="1">
                <a:solidFill>
                  <a:schemeClr val="bg1"/>
                </a:solidFill>
                <a:latin typeface="Calibri" panose="020F0502020204030204" pitchFamily="34" charset="0"/>
              </a:rPr>
              <a:t>Junho</a:t>
            </a:r>
            <a:r>
              <a:rPr lang="en-ZA" sz="1800" dirty="0">
                <a:solidFill>
                  <a:schemeClr val="bg1"/>
                </a:solidFill>
                <a:latin typeface="Calibri" panose="020F0502020204030204" pitchFamily="34" charset="0"/>
              </a:rPr>
              <a:t> de 2021</a:t>
            </a:r>
          </a:p>
        </p:txBody>
      </p:sp>
      <p:sp>
        <p:nvSpPr>
          <p:cNvPr id="3" name="TextBox 2"/>
          <p:cNvSpPr txBox="1"/>
          <p:nvPr/>
        </p:nvSpPr>
        <p:spPr>
          <a:xfrm>
            <a:off x="733647" y="2864367"/>
            <a:ext cx="10005238" cy="646331"/>
          </a:xfrm>
          <a:prstGeom prst="rect">
            <a:avLst/>
          </a:prstGeom>
          <a:noFill/>
        </p:spPr>
        <p:txBody>
          <a:bodyPr wrap="square" rtlCol="0">
            <a:spAutoFit/>
          </a:bodyPr>
          <a:lstStyle/>
          <a:p>
            <a:pPr algn="just"/>
            <a:r>
              <a:rPr lang="en-ZA" dirty="0">
                <a:solidFill>
                  <a:schemeClr val="bg1">
                    <a:lumMod val="95000"/>
                  </a:schemeClr>
                </a:solidFill>
              </a:rPr>
              <a:t>CABRI - EVENTO DE APRENDIZAGEM ENTRE PARES (SESSÃO 4) : RASTREIO DA DESPESA, EXECUÇÃO ORÇAMENTAL E AUDITORIA </a:t>
            </a:r>
          </a:p>
        </p:txBody>
      </p:sp>
    </p:spTree>
    <p:extLst>
      <p:ext uri="{BB962C8B-B14F-4D97-AF65-F5344CB8AC3E}">
        <p14:creationId xmlns:p14="http://schemas.microsoft.com/office/powerpoint/2010/main" val="279672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55AB-07E8-9449-A693-5BF85BF20BF6}"/>
              </a:ext>
            </a:extLst>
          </p:cNvPr>
          <p:cNvSpPr>
            <a:spLocks noGrp="1"/>
          </p:cNvSpPr>
          <p:nvPr>
            <p:ph type="title"/>
          </p:nvPr>
        </p:nvSpPr>
        <p:spPr>
          <a:xfrm>
            <a:off x="244130" y="32613"/>
            <a:ext cx="10737112" cy="1325563"/>
          </a:xfrm>
        </p:spPr>
        <p:txBody>
          <a:bodyPr/>
          <a:lstStyle/>
          <a:p>
            <a:r>
              <a:rPr lang="en-US" dirty="0" err="1"/>
              <a:t>parâmetros</a:t>
            </a:r>
            <a:r>
              <a:rPr lang="en-US" dirty="0"/>
              <a:t> de </a:t>
            </a:r>
            <a:r>
              <a:rPr lang="en-US" dirty="0" err="1"/>
              <a:t>concepção</a:t>
            </a:r>
            <a:r>
              <a:rPr lang="en-US" dirty="0"/>
              <a:t>: RELEVÂNCIA </a:t>
            </a:r>
            <a:br>
              <a:rPr lang="en-US" dirty="0"/>
            </a:br>
            <a:r>
              <a:rPr lang="en-US" dirty="0"/>
              <a:t>PARA AS AC 2</a:t>
            </a:r>
          </a:p>
        </p:txBody>
      </p:sp>
      <p:sp>
        <p:nvSpPr>
          <p:cNvPr id="3" name="Content Placeholder 2">
            <a:extLst>
              <a:ext uri="{FF2B5EF4-FFF2-40B4-BE49-F238E27FC236}">
                <a16:creationId xmlns:a16="http://schemas.microsoft.com/office/drawing/2014/main" id="{982A206F-1394-124E-A72B-1AD32D6B9517}"/>
              </a:ext>
            </a:extLst>
          </p:cNvPr>
          <p:cNvSpPr>
            <a:spLocks noGrp="1"/>
          </p:cNvSpPr>
          <p:nvPr>
            <p:ph idx="1"/>
          </p:nvPr>
        </p:nvSpPr>
        <p:spPr>
          <a:xfrm>
            <a:off x="488156" y="1358176"/>
            <a:ext cx="11215688" cy="4561020"/>
          </a:xfrm>
        </p:spPr>
        <p:txBody>
          <a:bodyPr>
            <a:normAutofit fontScale="70000" lnSpcReduction="20000"/>
          </a:bodyPr>
          <a:lstStyle/>
          <a:p>
            <a:r>
              <a:rPr lang="pt-PT" b="1" dirty="0"/>
              <a:t>Avaliação baseada nos benefícios </a:t>
            </a:r>
            <a:r>
              <a:rPr lang="pt-PT" b="1" dirty="0" err="1"/>
              <a:t>vs</a:t>
            </a:r>
            <a:r>
              <a:rPr lang="pt-PT" b="1" dirty="0"/>
              <a:t> avaliação baseada nos objectivos para aferir o grau de relevância</a:t>
            </a:r>
          </a:p>
          <a:p>
            <a:pPr lvl="1">
              <a:buFont typeface="Courier New" panose="02070309020205020404" pitchFamily="49" charset="0"/>
              <a:buChar char="-"/>
            </a:pPr>
            <a:r>
              <a:rPr lang="pt-PT" sz="2000" dirty="0"/>
              <a:t>Avaliação baseada nos objectivos: em que medida os objectivos são relevantes para a mitigação ou adaptação às alterações climáticas </a:t>
            </a:r>
          </a:p>
          <a:p>
            <a:pPr lvl="1">
              <a:buFont typeface="Courier New" panose="02070309020205020404" pitchFamily="49" charset="0"/>
              <a:buChar char="-"/>
            </a:pPr>
            <a:r>
              <a:rPr lang="pt-PT" sz="2000" dirty="0"/>
              <a:t>Avaliação baseada nos benefícios: diferença entre os benefícios produzidos pela despesa “como de costume” e os benefícios produzidos pela despesa para o clima</a:t>
            </a:r>
          </a:p>
          <a:p>
            <a:pPr lvl="1">
              <a:buFont typeface="Courier New" panose="02070309020205020404" pitchFamily="49" charset="0"/>
              <a:buChar char="-"/>
            </a:pPr>
            <a:r>
              <a:rPr lang="pt-PT" sz="2000" dirty="0"/>
              <a:t>Ambas aplicam metodologias para uma avaliação coerente</a:t>
            </a:r>
          </a:p>
          <a:p>
            <a:r>
              <a:rPr lang="pt-PT" b="1" dirty="0"/>
              <a:t>Decisão importante, uma vez que o sistema “base” tem de ser uma ou outra</a:t>
            </a:r>
          </a:p>
          <a:p>
            <a:pPr lvl="1">
              <a:buFont typeface="Courier New" panose="02070309020205020404" pitchFamily="49" charset="0"/>
              <a:buChar char="-"/>
            </a:pPr>
            <a:r>
              <a:rPr lang="pt-PT" sz="2000" dirty="0"/>
              <a:t>As preferências das partes interessadas em relação a uma ou outra são mistas</a:t>
            </a:r>
          </a:p>
          <a:p>
            <a:pPr lvl="1">
              <a:buFont typeface="Courier New" panose="02070309020205020404" pitchFamily="49" charset="0"/>
              <a:buChar char="-"/>
            </a:pPr>
            <a:r>
              <a:rPr lang="pt-PT" sz="2000" dirty="0"/>
              <a:t>Posto isto, ambas devem ser testadas nas fases-piloto (avaliação rápida baseada nos benefícios)</a:t>
            </a:r>
          </a:p>
          <a:p>
            <a:r>
              <a:rPr lang="pt-PT" b="1" dirty="0"/>
              <a:t>Se for utilizada a avaliação baseada nos objectivos, será aplicada a abordagem ajustada dos Marcadores do Rio para efeitos da marcação</a:t>
            </a:r>
          </a:p>
          <a:p>
            <a:pPr lvl="1">
              <a:buFont typeface="Courier New" panose="02070309020205020404" pitchFamily="49" charset="0"/>
              <a:buChar char="-"/>
            </a:pPr>
            <a:r>
              <a:rPr lang="pt-PT" sz="2100" dirty="0"/>
              <a:t>Principal, Significativo, Menor, </a:t>
            </a:r>
            <a:r>
              <a:rPr lang="pt-BR" sz="2100" dirty="0"/>
              <a:t>Não orientada para o objectivo</a:t>
            </a:r>
            <a:r>
              <a:rPr lang="pt-PT" sz="2100" dirty="0"/>
              <a:t> </a:t>
            </a:r>
          </a:p>
          <a:p>
            <a:pPr lvl="1">
              <a:buFont typeface="Courier New" panose="02070309020205020404" pitchFamily="49" charset="0"/>
              <a:buChar char="-"/>
            </a:pPr>
            <a:r>
              <a:rPr lang="pt-PT" sz="2100" dirty="0"/>
              <a:t>Depois ponderada em função da pontuação</a:t>
            </a:r>
          </a:p>
          <a:p>
            <a:r>
              <a:rPr lang="pt-PT" b="1" dirty="0"/>
              <a:t>Apetência na África do Sul para incluir a avaliação baseada nos benefícios devido ao interesse na eficácia</a:t>
            </a:r>
            <a:endParaRPr lang="pt-PT" sz="2000" dirty="0"/>
          </a:p>
          <a:p>
            <a:pPr lvl="1">
              <a:buFont typeface="Courier New" panose="02070309020205020404" pitchFamily="49" charset="0"/>
              <a:buChar char="-"/>
            </a:pPr>
            <a:r>
              <a:rPr lang="pt-PT" sz="2100" dirty="0"/>
              <a:t>O sistema base é uma opção</a:t>
            </a:r>
          </a:p>
          <a:p>
            <a:pPr lvl="1">
              <a:buFont typeface="Courier New" panose="02070309020205020404" pitchFamily="49" charset="0"/>
              <a:buChar char="-"/>
            </a:pPr>
            <a:r>
              <a:rPr lang="pt-PT" sz="2100" dirty="0"/>
              <a:t>Ademais, uma articulação de um ou dois sentidos às avaliações de impacto das alterações climáticas</a:t>
            </a:r>
          </a:p>
          <a:p>
            <a:pPr lvl="2"/>
            <a:endParaRPr lang="en-US" dirty="0">
              <a:solidFill>
                <a:schemeClr val="accent5">
                  <a:lumMod val="50000"/>
                </a:schemeClr>
              </a:solidFill>
            </a:endParaRPr>
          </a:p>
          <a:p>
            <a:pPr lvl="1"/>
            <a:endParaRPr lang="en-US" dirty="0">
              <a:solidFill>
                <a:schemeClr val="accent5">
                  <a:lumMod val="50000"/>
                </a:schemeClr>
              </a:solidFill>
            </a:endParaRPr>
          </a:p>
        </p:txBody>
      </p:sp>
      <p:sp>
        <p:nvSpPr>
          <p:cNvPr id="6" name="Slide Number Placeholder 5"/>
          <p:cNvSpPr>
            <a:spLocks noGrp="1"/>
          </p:cNvSpPr>
          <p:nvPr>
            <p:ph type="sldNum" sz="quarter" idx="4"/>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351604666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9992-BC58-C640-A2AA-218C18670F9A}"/>
              </a:ext>
            </a:extLst>
          </p:cNvPr>
          <p:cNvSpPr>
            <a:spLocks noGrp="1"/>
          </p:cNvSpPr>
          <p:nvPr>
            <p:ph type="title"/>
          </p:nvPr>
        </p:nvSpPr>
        <p:spPr>
          <a:xfrm>
            <a:off x="0" y="123825"/>
            <a:ext cx="9872870" cy="1325563"/>
          </a:xfrm>
        </p:spPr>
        <p:txBody>
          <a:bodyPr>
            <a:normAutofit/>
          </a:bodyPr>
          <a:lstStyle/>
          <a:p>
            <a:r>
              <a:rPr lang="pt-PT" sz="3200" dirty="0"/>
              <a:t>PRINCIPAIS parâmetros de </a:t>
            </a:r>
            <a:r>
              <a:rPr lang="pt-PT" sz="3200" dirty="0" err="1"/>
              <a:t>concepção</a:t>
            </a:r>
            <a:r>
              <a:rPr lang="pt-PT" sz="3200" dirty="0"/>
              <a:t>: localização NO CICLO DE GESTÃO DE RECURSOS</a:t>
            </a:r>
          </a:p>
        </p:txBody>
      </p:sp>
      <p:sp>
        <p:nvSpPr>
          <p:cNvPr id="3" name="Content Placeholder 2">
            <a:extLst>
              <a:ext uri="{FF2B5EF4-FFF2-40B4-BE49-F238E27FC236}">
                <a16:creationId xmlns:a16="http://schemas.microsoft.com/office/drawing/2014/main" id="{E99B0A1B-5ECD-0D42-AC4F-A53C5A3831BB}"/>
              </a:ext>
            </a:extLst>
          </p:cNvPr>
          <p:cNvSpPr>
            <a:spLocks noGrp="1"/>
          </p:cNvSpPr>
          <p:nvPr>
            <p:ph idx="1"/>
          </p:nvPr>
        </p:nvSpPr>
        <p:spPr>
          <a:xfrm>
            <a:off x="0" y="1462088"/>
            <a:ext cx="11196638" cy="4740407"/>
          </a:xfrm>
        </p:spPr>
        <p:txBody>
          <a:bodyPr>
            <a:normAutofit fontScale="85000" lnSpcReduction="20000"/>
          </a:bodyPr>
          <a:lstStyle/>
          <a:p>
            <a:r>
              <a:rPr lang="pt-PT" sz="2500" dirty="0"/>
              <a:t>Localização do sistema </a:t>
            </a:r>
          </a:p>
          <a:p>
            <a:pPr lvl="1"/>
            <a:r>
              <a:rPr lang="pt-PT" sz="2100" dirty="0"/>
              <a:t>Para o orçamento principal</a:t>
            </a:r>
          </a:p>
          <a:p>
            <a:pPr lvl="2"/>
            <a:r>
              <a:rPr lang="pt-PT" sz="1700" dirty="0"/>
              <a:t>As marcações são identificadas, desenvolvidas à margem do sistema --&gt; depois o sistema é utilizado para </a:t>
            </a:r>
            <a:r>
              <a:rPr lang="pt-PT" sz="1700" dirty="0" err="1"/>
              <a:t>efectuar</a:t>
            </a:r>
            <a:r>
              <a:rPr lang="pt-PT" sz="1700" dirty="0"/>
              <a:t> a marcação / produzir relatórios</a:t>
            </a:r>
          </a:p>
          <a:p>
            <a:pPr lvl="2"/>
            <a:r>
              <a:rPr lang="pt-PT" sz="1700" dirty="0"/>
              <a:t>Revisão anual após o desenvolvimento inicial</a:t>
            </a:r>
          </a:p>
          <a:p>
            <a:pPr lvl="2"/>
            <a:r>
              <a:rPr lang="pt-PT" sz="1700" dirty="0"/>
              <a:t>Integração nos sistemas de planeamento, orçamentação, execução</a:t>
            </a:r>
          </a:p>
          <a:p>
            <a:pPr lvl="2"/>
            <a:r>
              <a:rPr lang="pt-PT" sz="1700" dirty="0"/>
              <a:t>Funciona com programas/</a:t>
            </a:r>
            <a:r>
              <a:rPr lang="pt-PT" sz="1700" dirty="0" err="1"/>
              <a:t>sub-programas</a:t>
            </a:r>
            <a:r>
              <a:rPr lang="pt-PT" sz="1700" dirty="0"/>
              <a:t> e rubricas/</a:t>
            </a:r>
            <a:r>
              <a:rPr lang="pt-PT" sz="1700" dirty="0" err="1"/>
              <a:t>sub-rubricas</a:t>
            </a:r>
            <a:endParaRPr lang="pt-PT" sz="1700" dirty="0"/>
          </a:p>
          <a:p>
            <a:pPr lvl="1"/>
            <a:r>
              <a:rPr lang="pt-PT" sz="2100" dirty="0" err="1"/>
              <a:t>Reflectir</a:t>
            </a:r>
            <a:r>
              <a:rPr lang="pt-PT" sz="2100" dirty="0"/>
              <a:t> sobre a harmonização com outros sistemas de marcação existentes</a:t>
            </a:r>
          </a:p>
          <a:p>
            <a:pPr lvl="1"/>
            <a:r>
              <a:rPr lang="pt-PT" sz="2100" dirty="0"/>
              <a:t>Em relação ao financiamento de doadores</a:t>
            </a:r>
          </a:p>
          <a:p>
            <a:pPr lvl="2"/>
            <a:r>
              <a:rPr lang="pt-PT" sz="1700" dirty="0"/>
              <a:t>No sistema de gestão da APD – discussão com o IDC </a:t>
            </a:r>
          </a:p>
          <a:p>
            <a:r>
              <a:rPr lang="pt-PT" sz="2500" dirty="0"/>
              <a:t>Processo de marcação</a:t>
            </a:r>
          </a:p>
          <a:p>
            <a:pPr lvl="1"/>
            <a:r>
              <a:rPr lang="pt-PT" sz="2100" dirty="0"/>
              <a:t>No ciclo de planeamento e orçamentação</a:t>
            </a:r>
          </a:p>
          <a:p>
            <a:pPr lvl="1"/>
            <a:r>
              <a:rPr lang="pt-PT" sz="2100" dirty="0"/>
              <a:t>Primeira identificação por unidades de despesa, validação central (a nível nacional provincial e local)</a:t>
            </a:r>
          </a:p>
          <a:p>
            <a:pPr lvl="2"/>
            <a:r>
              <a:rPr lang="pt-PT" sz="1700" dirty="0"/>
              <a:t>Governação do sistema ainda não discutida – após iniciativas-piloto</a:t>
            </a:r>
          </a:p>
          <a:p>
            <a:pPr lvl="1"/>
            <a:r>
              <a:rPr lang="pt-PT" sz="2100" dirty="0"/>
              <a:t>Expectativa de que a informação de MOC venha a figurar no processo orçamental</a:t>
            </a:r>
          </a:p>
          <a:p>
            <a:pPr lvl="2"/>
            <a:r>
              <a:rPr lang="pt-PT" sz="1600" dirty="0"/>
              <a:t>Discussão de como e qual o propósito da iniciativa-piloto do TN</a:t>
            </a:r>
          </a:p>
          <a:p>
            <a:r>
              <a:rPr lang="pt-PT" sz="2500" dirty="0"/>
              <a:t>Reporte</a:t>
            </a:r>
          </a:p>
          <a:p>
            <a:pPr lvl="1"/>
            <a:r>
              <a:rPr lang="pt-PT" sz="2100" dirty="0"/>
              <a:t>Expectativa é que haverá algum nível de reporte na documentação orçamental</a:t>
            </a:r>
          </a:p>
          <a:p>
            <a:pPr lvl="1"/>
            <a:r>
              <a:rPr lang="pt-PT" sz="2100" dirty="0"/>
              <a:t>Mas também, relatórios distintos periódicos</a:t>
            </a:r>
          </a:p>
          <a:p>
            <a:pPr marL="457200" lvl="1" indent="0">
              <a:buNone/>
            </a:pPr>
            <a:endParaRPr lang="pt-PT" sz="2100" dirty="0"/>
          </a:p>
          <a:p>
            <a:pPr marL="457200" lvl="1" indent="0">
              <a:buNone/>
            </a:pPr>
            <a:endParaRPr lang="en-US" sz="2100" dirty="0">
              <a:solidFill>
                <a:schemeClr val="accent5">
                  <a:lumMod val="50000"/>
                </a:schemeClr>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9DA73713-55B9-3B41-B88A-C125CC4BAA15}" type="slidenum">
              <a:rPr lang="en-GB" smtClean="0"/>
              <a:pPr/>
              <a:t>11</a:t>
            </a:fld>
            <a:endParaRPr lang="en-GB" dirty="0"/>
          </a:p>
        </p:txBody>
      </p:sp>
      <p:sp>
        <p:nvSpPr>
          <p:cNvPr id="5" name="Slide Number Placeholder 4">
            <a:extLst>
              <a:ext uri="{FF2B5EF4-FFF2-40B4-BE49-F238E27FC236}">
                <a16:creationId xmlns:a16="http://schemas.microsoft.com/office/drawing/2014/main" id="{0D03BDD6-F113-5347-A68F-5EE60BB4845E}"/>
              </a:ext>
            </a:extLst>
          </p:cNvPr>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11</a:t>
            </a:fld>
            <a:endParaRPr lang="en-GB" dirty="0"/>
          </a:p>
        </p:txBody>
      </p:sp>
    </p:spTree>
    <p:extLst>
      <p:ext uri="{BB962C8B-B14F-4D97-AF65-F5344CB8AC3E}">
        <p14:creationId xmlns:p14="http://schemas.microsoft.com/office/powerpoint/2010/main" val="1854215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14C0F15-D13C-4041-B576-8076124C5FB4}"/>
              </a:ext>
            </a:extLst>
          </p:cNvPr>
          <p:cNvGrpSpPr/>
          <p:nvPr/>
        </p:nvGrpSpPr>
        <p:grpSpPr>
          <a:xfrm>
            <a:off x="5708821" y="4406322"/>
            <a:ext cx="2682083" cy="731992"/>
            <a:chOff x="5273736" y="2367477"/>
            <a:chExt cx="1814776" cy="797663"/>
          </a:xfrm>
        </p:grpSpPr>
        <p:sp>
          <p:nvSpPr>
            <p:cNvPr id="29" name="Right Arrow 28">
              <a:extLst>
                <a:ext uri="{FF2B5EF4-FFF2-40B4-BE49-F238E27FC236}">
                  <a16:creationId xmlns:a16="http://schemas.microsoft.com/office/drawing/2014/main" id="{C11A58EC-9E3B-CE43-8E89-2186A2FF8596}"/>
                </a:ext>
              </a:extLst>
            </p:cNvPr>
            <p:cNvSpPr/>
            <p:nvPr/>
          </p:nvSpPr>
          <p:spPr>
            <a:xfrm>
              <a:off x="5273736" y="2367477"/>
              <a:ext cx="1814776" cy="797663"/>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ight Arrow 4">
              <a:extLst>
                <a:ext uri="{FF2B5EF4-FFF2-40B4-BE49-F238E27FC236}">
                  <a16:creationId xmlns:a16="http://schemas.microsoft.com/office/drawing/2014/main" id="{3BF50B0D-CA62-B74B-BDEC-0B2EC6263A8F}"/>
                </a:ext>
              </a:extLst>
            </p:cNvPr>
            <p:cNvSpPr txBox="1"/>
            <p:nvPr/>
          </p:nvSpPr>
          <p:spPr>
            <a:xfrm>
              <a:off x="5273736" y="2467185"/>
              <a:ext cx="1480482" cy="5516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 – 2 exchanges with other MOC countries</a:t>
              </a:r>
            </a:p>
          </p:txBody>
        </p:sp>
      </p:grpSp>
      <p:sp>
        <p:nvSpPr>
          <p:cNvPr id="2" name="Title 1">
            <a:extLst>
              <a:ext uri="{FF2B5EF4-FFF2-40B4-BE49-F238E27FC236}">
                <a16:creationId xmlns:a16="http://schemas.microsoft.com/office/drawing/2014/main" id="{199B0322-C5C9-D649-88B4-763D081276FA}"/>
              </a:ext>
            </a:extLst>
          </p:cNvPr>
          <p:cNvSpPr>
            <a:spLocks noGrp="1"/>
          </p:cNvSpPr>
          <p:nvPr>
            <p:ph type="title"/>
          </p:nvPr>
        </p:nvSpPr>
        <p:spPr>
          <a:xfrm>
            <a:off x="24964" y="370490"/>
            <a:ext cx="10515600" cy="384022"/>
          </a:xfrm>
        </p:spPr>
        <p:txBody>
          <a:bodyPr>
            <a:normAutofit fontScale="90000"/>
          </a:bodyPr>
          <a:lstStyle/>
          <a:p>
            <a:r>
              <a:rPr lang="en-US" dirty="0"/>
              <a:t>PROCESSO DO PROJECTO DE MOC</a:t>
            </a:r>
          </a:p>
        </p:txBody>
      </p:sp>
      <p:graphicFrame>
        <p:nvGraphicFramePr>
          <p:cNvPr id="4" name="Content Placeholder 3">
            <a:extLst>
              <a:ext uri="{FF2B5EF4-FFF2-40B4-BE49-F238E27FC236}">
                <a16:creationId xmlns:a16="http://schemas.microsoft.com/office/drawing/2014/main" id="{572B6F8F-380C-B441-A154-6C6638E4B3C8}"/>
              </a:ext>
            </a:extLst>
          </p:cNvPr>
          <p:cNvGraphicFramePr>
            <a:graphicFrameLocks noGrp="1"/>
          </p:cNvGraphicFramePr>
          <p:nvPr>
            <p:ph idx="1"/>
            <p:extLst>
              <p:ext uri="{D42A27DB-BD31-4B8C-83A1-F6EECF244321}">
                <p14:modId xmlns:p14="http://schemas.microsoft.com/office/powerpoint/2010/main" val="1271999986"/>
              </p:ext>
            </p:extLst>
          </p:nvPr>
        </p:nvGraphicFramePr>
        <p:xfrm>
          <a:off x="199080" y="1741877"/>
          <a:ext cx="11724800" cy="4906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Arrow Connector 6">
            <a:extLst>
              <a:ext uri="{FF2B5EF4-FFF2-40B4-BE49-F238E27FC236}">
                <a16:creationId xmlns:a16="http://schemas.microsoft.com/office/drawing/2014/main" id="{0F8583F7-20FA-E540-A919-73C6A21CBF79}"/>
              </a:ext>
            </a:extLst>
          </p:cNvPr>
          <p:cNvCxnSpPr/>
          <p:nvPr/>
        </p:nvCxnSpPr>
        <p:spPr>
          <a:xfrm flipV="1">
            <a:off x="538755" y="1490874"/>
            <a:ext cx="11271292" cy="714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95167E-FD45-4241-9808-7D110E729BE9}"/>
              </a:ext>
            </a:extLst>
          </p:cNvPr>
          <p:cNvCxnSpPr>
            <a:cxnSpLocks/>
          </p:cNvCxnSpPr>
          <p:nvPr/>
        </p:nvCxnSpPr>
        <p:spPr>
          <a:xfrm flipV="1">
            <a:off x="838199"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F5F1A2-36E4-894B-9E13-EF81AD76CA1C}"/>
              </a:ext>
            </a:extLst>
          </p:cNvPr>
          <p:cNvSpPr/>
          <p:nvPr/>
        </p:nvSpPr>
        <p:spPr>
          <a:xfrm>
            <a:off x="631375" y="1127413"/>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Jan</a:t>
            </a:r>
            <a:endParaRPr lang="en-US" dirty="0">
              <a:solidFill>
                <a:schemeClr val="tx1"/>
              </a:solidFill>
            </a:endParaRPr>
          </a:p>
        </p:txBody>
      </p:sp>
      <p:cxnSp>
        <p:nvCxnSpPr>
          <p:cNvPr id="12" name="Straight Connector 11">
            <a:extLst>
              <a:ext uri="{FF2B5EF4-FFF2-40B4-BE49-F238E27FC236}">
                <a16:creationId xmlns:a16="http://schemas.microsoft.com/office/drawing/2014/main" id="{3BE32D65-EC4D-D24E-8923-D59C033C2C7B}"/>
              </a:ext>
            </a:extLst>
          </p:cNvPr>
          <p:cNvCxnSpPr>
            <a:cxnSpLocks/>
          </p:cNvCxnSpPr>
          <p:nvPr/>
        </p:nvCxnSpPr>
        <p:spPr>
          <a:xfrm flipV="1">
            <a:off x="10693609"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3C82FEE-C2BF-B543-8985-28BA69C19F76}"/>
              </a:ext>
            </a:extLst>
          </p:cNvPr>
          <p:cNvSpPr/>
          <p:nvPr/>
        </p:nvSpPr>
        <p:spPr>
          <a:xfrm>
            <a:off x="9654450" y="1001822"/>
            <a:ext cx="2069937" cy="538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Dez</a:t>
            </a:r>
            <a:endParaRPr lang="en-US" dirty="0">
              <a:solidFill>
                <a:schemeClr val="tx1"/>
              </a:solidFill>
            </a:endParaRPr>
          </a:p>
        </p:txBody>
      </p:sp>
      <p:cxnSp>
        <p:nvCxnSpPr>
          <p:cNvPr id="14" name="Straight Connector 13">
            <a:extLst>
              <a:ext uri="{FF2B5EF4-FFF2-40B4-BE49-F238E27FC236}">
                <a16:creationId xmlns:a16="http://schemas.microsoft.com/office/drawing/2014/main" id="{1D126F77-70CD-944F-99B2-216EF10ACE43}"/>
              </a:ext>
            </a:extLst>
          </p:cNvPr>
          <p:cNvCxnSpPr>
            <a:cxnSpLocks/>
          </p:cNvCxnSpPr>
          <p:nvPr/>
        </p:nvCxnSpPr>
        <p:spPr>
          <a:xfrm flipV="1">
            <a:off x="5620221" y="1016845"/>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4C8EBB-F982-494E-9FE8-E32A788F1725}"/>
              </a:ext>
            </a:extLst>
          </p:cNvPr>
          <p:cNvSpPr/>
          <p:nvPr/>
        </p:nvSpPr>
        <p:spPr>
          <a:xfrm>
            <a:off x="5409937" y="1033769"/>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Jul</a:t>
            </a:r>
            <a:endParaRPr lang="en-US" dirty="0">
              <a:solidFill>
                <a:schemeClr val="tx1"/>
              </a:solidFill>
            </a:endParaRPr>
          </a:p>
        </p:txBody>
      </p:sp>
      <p:cxnSp>
        <p:nvCxnSpPr>
          <p:cNvPr id="16" name="Straight Connector 15">
            <a:extLst>
              <a:ext uri="{FF2B5EF4-FFF2-40B4-BE49-F238E27FC236}">
                <a16:creationId xmlns:a16="http://schemas.microsoft.com/office/drawing/2014/main" id="{BF85B644-389E-5E40-92B1-7A86A4C6D6B1}"/>
              </a:ext>
            </a:extLst>
          </p:cNvPr>
          <p:cNvCxnSpPr>
            <a:cxnSpLocks/>
          </p:cNvCxnSpPr>
          <p:nvPr/>
        </p:nvCxnSpPr>
        <p:spPr>
          <a:xfrm flipV="1">
            <a:off x="3107232" y="1362747"/>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69A0DB1-0CAF-584F-831C-D8CAD2B33C64}"/>
              </a:ext>
            </a:extLst>
          </p:cNvPr>
          <p:cNvSpPr/>
          <p:nvPr/>
        </p:nvSpPr>
        <p:spPr>
          <a:xfrm>
            <a:off x="2900408" y="1103373"/>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Abr</a:t>
            </a:r>
            <a:endParaRPr lang="en-US" dirty="0">
              <a:solidFill>
                <a:schemeClr val="tx1"/>
              </a:solidFill>
            </a:endParaRPr>
          </a:p>
        </p:txBody>
      </p:sp>
      <p:cxnSp>
        <p:nvCxnSpPr>
          <p:cNvPr id="18" name="Straight Connector 17">
            <a:extLst>
              <a:ext uri="{FF2B5EF4-FFF2-40B4-BE49-F238E27FC236}">
                <a16:creationId xmlns:a16="http://schemas.microsoft.com/office/drawing/2014/main" id="{E7E130E7-693D-9846-B654-24646C3F0D73}"/>
              </a:ext>
            </a:extLst>
          </p:cNvPr>
          <p:cNvCxnSpPr>
            <a:cxnSpLocks/>
          </p:cNvCxnSpPr>
          <p:nvPr/>
        </p:nvCxnSpPr>
        <p:spPr>
          <a:xfrm flipV="1">
            <a:off x="8184080"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EFD6B98-8C13-7D4A-87BB-076AD96F131E}"/>
              </a:ext>
            </a:extLst>
          </p:cNvPr>
          <p:cNvSpPr/>
          <p:nvPr/>
        </p:nvSpPr>
        <p:spPr>
          <a:xfrm>
            <a:off x="8027065" y="1107051"/>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Out</a:t>
            </a:r>
            <a:endParaRPr lang="en-US" dirty="0">
              <a:solidFill>
                <a:schemeClr val="tx1"/>
              </a:solidFill>
            </a:endParaRPr>
          </a:p>
        </p:txBody>
      </p:sp>
      <p:sp>
        <p:nvSpPr>
          <p:cNvPr id="20" name="Oval 19">
            <a:extLst>
              <a:ext uri="{FF2B5EF4-FFF2-40B4-BE49-F238E27FC236}">
                <a16:creationId xmlns:a16="http://schemas.microsoft.com/office/drawing/2014/main" id="{F77C3486-31C4-EE4D-8866-AC344F50283C}"/>
              </a:ext>
            </a:extLst>
          </p:cNvPr>
          <p:cNvSpPr/>
          <p:nvPr/>
        </p:nvSpPr>
        <p:spPr>
          <a:xfrm>
            <a:off x="4982075" y="1251919"/>
            <a:ext cx="1264024" cy="875354"/>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B4A6A"/>
                </a:solidFill>
              </a:rPr>
              <a:t>Materiais</a:t>
            </a:r>
            <a:endParaRPr lang="en-US" sz="1400" dirty="0">
              <a:solidFill>
                <a:srgbClr val="3B4A6A"/>
              </a:solidFill>
            </a:endParaRPr>
          </a:p>
        </p:txBody>
      </p:sp>
      <p:sp>
        <p:nvSpPr>
          <p:cNvPr id="21" name="Oval 20">
            <a:extLst>
              <a:ext uri="{FF2B5EF4-FFF2-40B4-BE49-F238E27FC236}">
                <a16:creationId xmlns:a16="http://schemas.microsoft.com/office/drawing/2014/main" id="{ECDC6003-1BE9-D24D-92C2-5D490F766B50}"/>
              </a:ext>
            </a:extLst>
          </p:cNvPr>
          <p:cNvSpPr/>
          <p:nvPr/>
        </p:nvSpPr>
        <p:spPr>
          <a:xfrm>
            <a:off x="7611362" y="1837035"/>
            <a:ext cx="1506134" cy="103426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solidFill>
                  <a:srgbClr val="3B4A6A"/>
                </a:solidFill>
              </a:rPr>
              <a:t>Avaliação das necessidades de capacidades</a:t>
            </a:r>
            <a:endParaRPr lang="en-US" sz="1400" dirty="0">
              <a:solidFill>
                <a:srgbClr val="3B4A6A"/>
              </a:solidFill>
            </a:endParaRPr>
          </a:p>
        </p:txBody>
      </p:sp>
      <p:sp>
        <p:nvSpPr>
          <p:cNvPr id="22" name="Oval 21">
            <a:extLst>
              <a:ext uri="{FF2B5EF4-FFF2-40B4-BE49-F238E27FC236}">
                <a16:creationId xmlns:a16="http://schemas.microsoft.com/office/drawing/2014/main" id="{4CA4F493-03F5-834C-91E8-E1DCEBA474DE}"/>
              </a:ext>
            </a:extLst>
          </p:cNvPr>
          <p:cNvSpPr/>
          <p:nvPr/>
        </p:nvSpPr>
        <p:spPr>
          <a:xfrm>
            <a:off x="7768262" y="2725699"/>
            <a:ext cx="1468462" cy="103426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solidFill>
                  <a:srgbClr val="3B4A6A"/>
                </a:solidFill>
              </a:rPr>
              <a:t>Nota sobre custos e benefícios da MOC</a:t>
            </a:r>
          </a:p>
        </p:txBody>
      </p:sp>
      <p:sp>
        <p:nvSpPr>
          <p:cNvPr id="23" name="Oval 22">
            <a:extLst>
              <a:ext uri="{FF2B5EF4-FFF2-40B4-BE49-F238E27FC236}">
                <a16:creationId xmlns:a16="http://schemas.microsoft.com/office/drawing/2014/main" id="{623AA1F1-1648-C440-BE97-C650711AAC35}"/>
              </a:ext>
            </a:extLst>
          </p:cNvPr>
          <p:cNvSpPr/>
          <p:nvPr/>
        </p:nvSpPr>
        <p:spPr>
          <a:xfrm>
            <a:off x="7766095" y="3720920"/>
            <a:ext cx="1435808" cy="92893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dirty="0">
                <a:solidFill>
                  <a:srgbClr val="3B4A6A"/>
                </a:solidFill>
              </a:rPr>
              <a:t>Relatório de Acções</a:t>
            </a:r>
          </a:p>
          <a:p>
            <a:pPr algn="ctr"/>
            <a:r>
              <a:rPr lang="pt-PT" sz="1300" dirty="0">
                <a:solidFill>
                  <a:srgbClr val="3B4A6A"/>
                </a:solidFill>
              </a:rPr>
              <a:t>-Piloto</a:t>
            </a:r>
            <a:endParaRPr lang="pt-PT" sz="1400" dirty="0">
              <a:solidFill>
                <a:srgbClr val="3B4A6A"/>
              </a:solidFill>
            </a:endParaRPr>
          </a:p>
        </p:txBody>
      </p:sp>
      <p:sp>
        <p:nvSpPr>
          <p:cNvPr id="24" name="Oval 23">
            <a:extLst>
              <a:ext uri="{FF2B5EF4-FFF2-40B4-BE49-F238E27FC236}">
                <a16:creationId xmlns:a16="http://schemas.microsoft.com/office/drawing/2014/main" id="{D5200A8C-4D44-0F46-A0EA-75615C05369A}"/>
              </a:ext>
            </a:extLst>
          </p:cNvPr>
          <p:cNvSpPr/>
          <p:nvPr/>
        </p:nvSpPr>
        <p:spPr>
          <a:xfrm>
            <a:off x="10540564" y="4428544"/>
            <a:ext cx="1506134" cy="1150991"/>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3B4A6A"/>
                </a:solidFill>
              </a:rPr>
              <a:t>Implementacao do </a:t>
            </a:r>
            <a:r>
              <a:rPr lang="pt-PT" sz="1300" dirty="0">
                <a:solidFill>
                  <a:srgbClr val="3B4A6A"/>
                </a:solidFill>
              </a:rPr>
              <a:t>Plano de Acção e recomendações de Governação</a:t>
            </a:r>
            <a:endParaRPr lang="en-US" sz="1300" dirty="0">
              <a:solidFill>
                <a:srgbClr val="3B4A6A"/>
              </a:solidFill>
            </a:endParaRPr>
          </a:p>
        </p:txBody>
      </p:sp>
      <p:sp>
        <p:nvSpPr>
          <p:cNvPr id="3" name="Rounded Rectangle 2">
            <a:extLst>
              <a:ext uri="{FF2B5EF4-FFF2-40B4-BE49-F238E27FC236}">
                <a16:creationId xmlns:a16="http://schemas.microsoft.com/office/drawing/2014/main" id="{7961C078-31E0-0744-B7E0-A6B677D27101}"/>
              </a:ext>
            </a:extLst>
          </p:cNvPr>
          <p:cNvSpPr/>
          <p:nvPr/>
        </p:nvSpPr>
        <p:spPr>
          <a:xfrm>
            <a:off x="199080" y="2754275"/>
            <a:ext cx="2604702" cy="27729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solidFill>
                  <a:schemeClr val="accent5">
                    <a:lumMod val="50000"/>
                  </a:schemeClr>
                </a:solidFill>
              </a:rPr>
              <a:t>Consulta com as principais partes interessadas
</a:t>
            </a:r>
            <a:r>
              <a:rPr lang="pt-PT" sz="1400" dirty="0">
                <a:solidFill>
                  <a:schemeClr val="accent5">
                    <a:lumMod val="50000"/>
                  </a:schemeClr>
                </a:solidFill>
              </a:rPr>
              <a:t>ex. DFFE, DPME, NPCS, </a:t>
            </a:r>
            <a:r>
              <a:rPr lang="pt-PT" sz="1400" dirty="0" err="1">
                <a:solidFill>
                  <a:schemeClr val="accent5">
                    <a:lumMod val="50000"/>
                  </a:schemeClr>
                </a:solidFill>
              </a:rPr>
              <a:t>DCoG</a:t>
            </a:r>
            <a:r>
              <a:rPr lang="pt-PT" sz="1400" dirty="0">
                <a:solidFill>
                  <a:schemeClr val="accent5">
                    <a:lumMod val="50000"/>
                  </a:schemeClr>
                </a:solidFill>
              </a:rPr>
              <a:t>, </a:t>
            </a:r>
            <a:r>
              <a:rPr lang="pt-PT" sz="1400" dirty="0" err="1">
                <a:solidFill>
                  <a:schemeClr val="accent5">
                    <a:lumMod val="50000"/>
                  </a:schemeClr>
                </a:solidFill>
              </a:rPr>
              <a:t>DoT</a:t>
            </a:r>
            <a:r>
              <a:rPr lang="pt-PT" sz="1400" dirty="0">
                <a:solidFill>
                  <a:schemeClr val="accent5">
                    <a:lumMod val="50000"/>
                  </a:schemeClr>
                </a:solidFill>
              </a:rPr>
              <a:t>, </a:t>
            </a:r>
            <a:r>
              <a:rPr lang="pt-PT" sz="1400" dirty="0" err="1">
                <a:solidFill>
                  <a:schemeClr val="accent5">
                    <a:lumMod val="50000"/>
                  </a:schemeClr>
                </a:solidFill>
              </a:rPr>
              <a:t>DoWS</a:t>
            </a:r>
            <a:r>
              <a:rPr lang="pt-PT" sz="1400" dirty="0">
                <a:solidFill>
                  <a:schemeClr val="accent5">
                    <a:lumMod val="50000"/>
                  </a:schemeClr>
                </a:solidFill>
              </a:rPr>
              <a:t>, </a:t>
            </a:r>
            <a:r>
              <a:rPr lang="pt-PT" sz="1400" dirty="0" err="1">
                <a:solidFill>
                  <a:schemeClr val="accent5">
                    <a:lumMod val="50000"/>
                  </a:schemeClr>
                </a:solidFill>
              </a:rPr>
              <a:t>DoE</a:t>
            </a:r>
            <a:r>
              <a:rPr lang="pt-PT" sz="1400" dirty="0">
                <a:solidFill>
                  <a:schemeClr val="accent5">
                    <a:lumMod val="50000"/>
                  </a:schemeClr>
                </a:solidFill>
              </a:rPr>
              <a:t>, tesouros provinciais, </a:t>
            </a:r>
            <a:r>
              <a:rPr lang="pt-PT" sz="1400" dirty="0" err="1">
                <a:solidFill>
                  <a:schemeClr val="accent5">
                    <a:lumMod val="50000"/>
                  </a:schemeClr>
                </a:solidFill>
              </a:rPr>
              <a:t>direcções</a:t>
            </a:r>
            <a:r>
              <a:rPr lang="pt-PT" sz="1400" dirty="0">
                <a:solidFill>
                  <a:schemeClr val="accent5">
                    <a:lumMod val="50000"/>
                  </a:schemeClr>
                </a:solidFill>
              </a:rPr>
              <a:t> provinciais, administrações metropolitanas através do </a:t>
            </a:r>
            <a:r>
              <a:rPr lang="pt-PT" sz="1400" b="1" dirty="0">
                <a:solidFill>
                  <a:schemeClr val="accent5">
                    <a:lumMod val="50000"/>
                  </a:schemeClr>
                </a:solidFill>
              </a:rPr>
              <a:t>Comissão Consultiva</a:t>
            </a:r>
            <a:r>
              <a:rPr lang="pt-PT" sz="1400" dirty="0">
                <a:solidFill>
                  <a:schemeClr val="accent5">
                    <a:lumMod val="50000"/>
                  </a:schemeClr>
                </a:solidFill>
              </a:rPr>
              <a:t> e directamente com as unidades do TN através do </a:t>
            </a:r>
            <a:r>
              <a:rPr lang="pt-PT" sz="1400" b="1" dirty="0">
                <a:solidFill>
                  <a:schemeClr val="accent5">
                    <a:lumMod val="50000"/>
                  </a:schemeClr>
                </a:solidFill>
              </a:rPr>
              <a:t>Grupo de Trabalho Nacional sobre as AA</a:t>
            </a:r>
            <a:r>
              <a:rPr lang="pt-PT" sz="1400" dirty="0">
                <a:solidFill>
                  <a:schemeClr val="accent5">
                    <a:lumMod val="50000"/>
                  </a:schemeClr>
                </a:solidFill>
              </a:rPr>
              <a:t> e directamente</a:t>
            </a:r>
          </a:p>
        </p:txBody>
      </p:sp>
      <p:sp>
        <p:nvSpPr>
          <p:cNvPr id="6" name="Diamond 5">
            <a:extLst>
              <a:ext uri="{FF2B5EF4-FFF2-40B4-BE49-F238E27FC236}">
                <a16:creationId xmlns:a16="http://schemas.microsoft.com/office/drawing/2014/main" id="{C0AC5496-28CE-D243-8CC6-5587B3969A3D}"/>
              </a:ext>
            </a:extLst>
          </p:cNvPr>
          <p:cNvSpPr/>
          <p:nvPr/>
        </p:nvSpPr>
        <p:spPr>
          <a:xfrm>
            <a:off x="9236724" y="2003140"/>
            <a:ext cx="1815589" cy="1951508"/>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00" dirty="0">
              <a:solidFill>
                <a:schemeClr val="accent5">
                  <a:lumMod val="50000"/>
                </a:schemeClr>
              </a:solidFill>
            </a:endParaRPr>
          </a:p>
          <a:p>
            <a:pPr algn="ctr"/>
            <a:r>
              <a:rPr lang="pt-BR" sz="1300" dirty="0">
                <a:solidFill>
                  <a:schemeClr val="accent5">
                    <a:lumMod val="50000"/>
                  </a:schemeClr>
                </a:solidFill>
              </a:rPr>
              <a:t>Possibilidade da Fase 2, para trabalhar no MOC em PEs</a:t>
            </a:r>
            <a:r>
              <a:rPr lang="pt-BR" sz="1400" dirty="0">
                <a:solidFill>
                  <a:schemeClr val="accent5">
                    <a:lumMod val="50000"/>
                  </a:schemeClr>
                </a:solidFill>
              </a:rPr>
              <a:t>
</a:t>
            </a:r>
            <a:endParaRPr lang="en-US" sz="1400" dirty="0">
              <a:solidFill>
                <a:schemeClr val="accent5">
                  <a:lumMod val="50000"/>
                </a:schemeClr>
              </a:solidFill>
            </a:endParaRPr>
          </a:p>
        </p:txBody>
      </p:sp>
      <p:sp>
        <p:nvSpPr>
          <p:cNvPr id="8" name="Right Arrow 7">
            <a:extLst>
              <a:ext uri="{FF2B5EF4-FFF2-40B4-BE49-F238E27FC236}">
                <a16:creationId xmlns:a16="http://schemas.microsoft.com/office/drawing/2014/main" id="{6D865909-94AF-E447-9AF9-BCA0260612FB}"/>
              </a:ext>
            </a:extLst>
          </p:cNvPr>
          <p:cNvSpPr/>
          <p:nvPr/>
        </p:nvSpPr>
        <p:spPr>
          <a:xfrm>
            <a:off x="10693609" y="2754275"/>
            <a:ext cx="1116438" cy="517134"/>
          </a:xfrm>
          <a:prstGeom prst="righ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lumMod val="50000"/>
                  </a:schemeClr>
                </a:solidFill>
              </a:rPr>
              <a:t>Ate Maio  de 2021</a:t>
            </a:r>
          </a:p>
        </p:txBody>
      </p:sp>
      <p:grpSp>
        <p:nvGrpSpPr>
          <p:cNvPr id="26" name="Group 25">
            <a:extLst>
              <a:ext uri="{FF2B5EF4-FFF2-40B4-BE49-F238E27FC236}">
                <a16:creationId xmlns:a16="http://schemas.microsoft.com/office/drawing/2014/main" id="{548E8E37-C0E7-D246-9B05-81E5CC2FDDFF}"/>
              </a:ext>
            </a:extLst>
          </p:cNvPr>
          <p:cNvGrpSpPr/>
          <p:nvPr/>
        </p:nvGrpSpPr>
        <p:grpSpPr>
          <a:xfrm>
            <a:off x="4858883" y="4419911"/>
            <a:ext cx="921302" cy="797663"/>
            <a:chOff x="4621446" y="2352944"/>
            <a:chExt cx="921302" cy="797663"/>
          </a:xfrm>
        </p:grpSpPr>
        <p:sp>
          <p:nvSpPr>
            <p:cNvPr id="27" name="Rounded Rectangle 26">
              <a:extLst>
                <a:ext uri="{FF2B5EF4-FFF2-40B4-BE49-F238E27FC236}">
                  <a16:creationId xmlns:a16="http://schemas.microsoft.com/office/drawing/2014/main" id="{D3BC952D-FF0D-9048-BD33-86AC69150D79}"/>
                </a:ext>
              </a:extLst>
            </p:cNvPr>
            <p:cNvSpPr/>
            <p:nvPr/>
          </p:nvSpPr>
          <p:spPr>
            <a:xfrm>
              <a:off x="4621446" y="2352944"/>
              <a:ext cx="852111" cy="7976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6">
              <a:extLst>
                <a:ext uri="{FF2B5EF4-FFF2-40B4-BE49-F238E27FC236}">
                  <a16:creationId xmlns:a16="http://schemas.microsoft.com/office/drawing/2014/main" id="{4143764B-8299-BD45-8771-11A707135292}"/>
                </a:ext>
              </a:extLst>
            </p:cNvPr>
            <p:cNvSpPr txBox="1"/>
            <p:nvPr/>
          </p:nvSpPr>
          <p:spPr>
            <a:xfrm>
              <a:off x="4660385" y="2391883"/>
              <a:ext cx="882363" cy="62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400" dirty="0" err="1"/>
                <a:t>Intecambio</a:t>
              </a:r>
              <a:r>
                <a:rPr lang="en-US" sz="1400" dirty="0"/>
                <a:t> entre pares
</a:t>
              </a:r>
              <a:endParaRPr lang="en-US" sz="1400" kern="1200" dirty="0"/>
            </a:p>
          </p:txBody>
        </p:sp>
      </p:grpSp>
      <p:sp>
        <p:nvSpPr>
          <p:cNvPr id="33" name="Slide Number Placeholder 32"/>
          <p:cNvSpPr>
            <a:spLocks noGrp="1"/>
          </p:cNvSpPr>
          <p:nvPr>
            <p:ph type="sldNum" sz="quarter" idx="4"/>
          </p:nvPr>
        </p:nvSpPr>
        <p:spPr/>
        <p:txBody>
          <a:bodyPr/>
          <a:lstStyle/>
          <a:p>
            <a:fld id="{A4E67396-EAD7-1246-A93B-5244FF26795F}" type="slidenum">
              <a:rPr lang="en-US" smtClean="0"/>
              <a:pPr/>
              <a:t>12</a:t>
            </a:fld>
            <a:endParaRPr lang="en-US" dirty="0"/>
          </a:p>
        </p:txBody>
      </p:sp>
    </p:spTree>
    <p:extLst>
      <p:ext uri="{BB962C8B-B14F-4D97-AF65-F5344CB8AC3E}">
        <p14:creationId xmlns:p14="http://schemas.microsoft.com/office/powerpoint/2010/main" val="19866601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58FB-4CD8-4C5E-93A1-9D4B1334358D}"/>
              </a:ext>
            </a:extLst>
          </p:cNvPr>
          <p:cNvSpPr>
            <a:spLocks noGrp="1"/>
          </p:cNvSpPr>
          <p:nvPr>
            <p:ph type="title"/>
          </p:nvPr>
        </p:nvSpPr>
        <p:spPr/>
        <p:txBody>
          <a:bodyPr/>
          <a:lstStyle/>
          <a:p>
            <a:r>
              <a:rPr lang="en-ZA" dirty="0" err="1"/>
              <a:t>processO</a:t>
            </a:r>
            <a:r>
              <a:rPr lang="en-ZA" dirty="0"/>
              <a:t> </a:t>
            </a:r>
            <a:r>
              <a:rPr lang="en-ZA" dirty="0" err="1"/>
              <a:t>PilotO</a:t>
            </a:r>
            <a:endParaRPr lang="LID4096" dirty="0"/>
          </a:p>
        </p:txBody>
      </p:sp>
      <p:sp>
        <p:nvSpPr>
          <p:cNvPr id="3" name="Content Placeholder 2">
            <a:extLst>
              <a:ext uri="{FF2B5EF4-FFF2-40B4-BE49-F238E27FC236}">
                <a16:creationId xmlns:a16="http://schemas.microsoft.com/office/drawing/2014/main" id="{38EA533D-D8BD-48EA-A146-14B8AB0175DF}"/>
              </a:ext>
            </a:extLst>
          </p:cNvPr>
          <p:cNvSpPr>
            <a:spLocks noGrp="1"/>
          </p:cNvSpPr>
          <p:nvPr>
            <p:ph idx="1"/>
          </p:nvPr>
        </p:nvSpPr>
        <p:spPr>
          <a:xfrm>
            <a:off x="442913" y="1358176"/>
            <a:ext cx="11417783" cy="4749688"/>
          </a:xfrm>
        </p:spPr>
        <p:txBody>
          <a:bodyPr>
            <a:normAutofit/>
          </a:bodyPr>
          <a:lstStyle/>
          <a:p>
            <a:r>
              <a:rPr lang="pt-PT" dirty="0"/>
              <a:t>9 locais-piloto (3 sectores em 3 níveis de administração pública) </a:t>
            </a:r>
          </a:p>
          <a:p>
            <a:pPr lvl="1">
              <a:buFont typeface="Courier New" panose="02070309020205020404" pitchFamily="49" charset="0"/>
              <a:buChar char="-"/>
            </a:pPr>
            <a:r>
              <a:rPr lang="pt-PT" dirty="0"/>
              <a:t>3 sectores devido ao impacto para as AC (energia) e do impacto das AC (agricultura e água)</a:t>
            </a:r>
          </a:p>
          <a:p>
            <a:pPr lvl="1">
              <a:buFont typeface="Courier New" panose="02070309020205020404" pitchFamily="49" charset="0"/>
              <a:buChar char="-"/>
            </a:pPr>
            <a:r>
              <a:rPr lang="pt-PT" dirty="0"/>
              <a:t>Recursos limitados</a:t>
            </a:r>
          </a:p>
          <a:p>
            <a:r>
              <a:rPr lang="pt-PT" dirty="0"/>
              <a:t>O 10º processo consiste em trabalhar com o TN para determinar como a MOC se enquadrará no processo orçamental, e a prontidão e as capacidades para os testes de esforço no TN</a:t>
            </a:r>
          </a:p>
          <a:p>
            <a:pPr lvl="1">
              <a:buFont typeface="Courier New" panose="02070309020205020404" pitchFamily="49" charset="0"/>
              <a:buChar char="-"/>
            </a:pPr>
            <a:r>
              <a:rPr lang="pt-PT" dirty="0"/>
              <a:t>Dar seguimento às discussões sobre os pormenores</a:t>
            </a:r>
          </a:p>
          <a:p>
            <a:r>
              <a:rPr lang="pt-PT" dirty="0"/>
              <a:t>A abordagem de pilotagem será diferente em cada nível, com as acções-piloto municipais a serem mais complexos – MAS, será aplicada a mesma metodologia de MOC em todos</a:t>
            </a:r>
          </a:p>
          <a:p>
            <a:endParaRPr lang="en-ZA" dirty="0"/>
          </a:p>
          <a:p>
            <a:pPr marL="0" indent="0">
              <a:buNone/>
            </a:pPr>
            <a:endParaRPr lang="en-ZA" dirty="0"/>
          </a:p>
          <a:p>
            <a:pPr marL="457200" lvl="1" indent="0">
              <a:buNone/>
            </a:pPr>
            <a:endParaRPr lang="en-ZA" dirty="0"/>
          </a:p>
        </p:txBody>
      </p:sp>
      <p:sp>
        <p:nvSpPr>
          <p:cNvPr id="4" name="Slide Number Placeholder 4">
            <a:extLst>
              <a:ext uri="{FF2B5EF4-FFF2-40B4-BE49-F238E27FC236}">
                <a16:creationId xmlns:a16="http://schemas.microsoft.com/office/drawing/2014/main" id="{9CD69187-895F-9146-9739-116E5045C79D}"/>
              </a:ext>
            </a:extLst>
          </p:cNvPr>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13</a:t>
            </a:fld>
            <a:endParaRPr lang="en-GB" dirty="0"/>
          </a:p>
        </p:txBody>
      </p:sp>
    </p:spTree>
    <p:extLst>
      <p:ext uri="{BB962C8B-B14F-4D97-AF65-F5344CB8AC3E}">
        <p14:creationId xmlns:p14="http://schemas.microsoft.com/office/powerpoint/2010/main" val="6655600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0C0B34F-CB9C-BE47-A32E-B1D70490EC3F}"/>
              </a:ext>
            </a:extLst>
          </p:cNvPr>
          <p:cNvSpPr>
            <a:spLocks noGrp="1"/>
          </p:cNvSpPr>
          <p:nvPr>
            <p:ph idx="1"/>
          </p:nvPr>
        </p:nvSpPr>
        <p:spPr>
          <a:xfrm>
            <a:off x="571500" y="2300288"/>
            <a:ext cx="11215688" cy="3618908"/>
          </a:xfrm>
        </p:spPr>
        <p:txBody>
          <a:bodyPr>
            <a:normAutofit/>
          </a:bodyPr>
          <a:lstStyle/>
          <a:p>
            <a:pPr marL="0" indent="0" algn="ctr">
              <a:buNone/>
            </a:pPr>
            <a:endParaRPr lang="en-US" sz="4400" b="1" dirty="0"/>
          </a:p>
          <a:p>
            <a:pPr marL="0" indent="0" algn="ctr">
              <a:buNone/>
            </a:pPr>
            <a:r>
              <a:rPr lang="en-US" sz="4400" b="1" dirty="0"/>
              <a:t>OBRIGADO
</a:t>
            </a:r>
          </a:p>
        </p:txBody>
      </p:sp>
      <p:sp>
        <p:nvSpPr>
          <p:cNvPr id="4" name="Slide Number Placeholder 3">
            <a:extLst>
              <a:ext uri="{FF2B5EF4-FFF2-40B4-BE49-F238E27FC236}">
                <a16:creationId xmlns:a16="http://schemas.microsoft.com/office/drawing/2014/main" id="{718B82A2-75B9-F940-8D31-3FF6D834BF47}"/>
              </a:ext>
            </a:extLst>
          </p:cNvPr>
          <p:cNvSpPr>
            <a:spLocks noGrp="1"/>
          </p:cNvSpPr>
          <p:nvPr>
            <p:ph type="sldNum" sz="quarter" idx="4"/>
          </p:nvPr>
        </p:nvSpPr>
        <p:spPr>
          <a:prstGeom prst="rect">
            <a:avLst/>
          </a:prstGeom>
        </p:spPr>
        <p:txBody>
          <a:bodyPr/>
          <a:lstStyle/>
          <a:p>
            <a:fld id="{9DA73713-55B9-3B41-B88A-C125CC4BAA15}" type="slidenum">
              <a:rPr lang="en-GB" smtClean="0"/>
              <a:pPr/>
              <a:t>14</a:t>
            </a:fld>
            <a:endParaRPr lang="en-GB" dirty="0"/>
          </a:p>
        </p:txBody>
      </p:sp>
    </p:spTree>
    <p:extLst>
      <p:ext uri="{BB962C8B-B14F-4D97-AF65-F5344CB8AC3E}">
        <p14:creationId xmlns:p14="http://schemas.microsoft.com/office/powerpoint/2010/main" val="36853959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0" dirty="0"/>
              <a:t>Í</a:t>
            </a:r>
            <a:r>
              <a:rPr lang="en-ZA" b="0" dirty="0">
                <a:latin typeface="+mj-lt"/>
              </a:rPr>
              <a:t>NDICE</a:t>
            </a:r>
          </a:p>
        </p:txBody>
      </p:sp>
      <p:sp>
        <p:nvSpPr>
          <p:cNvPr id="3" name="Content Placeholder 2"/>
          <p:cNvSpPr>
            <a:spLocks noGrp="1"/>
          </p:cNvSpPr>
          <p:nvPr>
            <p:ph idx="1"/>
          </p:nvPr>
        </p:nvSpPr>
        <p:spPr>
          <a:xfrm>
            <a:off x="207034" y="1387644"/>
            <a:ext cx="11170500" cy="4876342"/>
          </a:xfrm>
        </p:spPr>
        <p:txBody>
          <a:bodyPr>
            <a:normAutofit lnSpcReduction="10000"/>
          </a:bodyPr>
          <a:lstStyle/>
          <a:p>
            <a:pPr>
              <a:buFont typeface="Wingdings" panose="05000000000000000000" pitchFamily="2" charset="2"/>
              <a:buChar char="§"/>
            </a:pPr>
            <a:r>
              <a:rPr lang="pt-PT" dirty="0"/>
              <a:t>Contextualização da Política relativa às Alterações Climáticas na África do Sul</a:t>
            </a:r>
          </a:p>
          <a:p>
            <a:pPr>
              <a:buFont typeface="Wingdings" panose="05000000000000000000" pitchFamily="2" charset="2"/>
              <a:buChar char="§"/>
            </a:pPr>
            <a:r>
              <a:rPr lang="pt-PT" dirty="0"/>
              <a:t>Condições para a implementação de politicas e estratégias sectoriais</a:t>
            </a:r>
          </a:p>
          <a:p>
            <a:pPr marL="0" indent="0">
              <a:buNone/>
            </a:pPr>
            <a:endParaRPr lang="pt-PT" dirty="0"/>
          </a:p>
          <a:p>
            <a:pPr>
              <a:buFont typeface="Wingdings" panose="05000000000000000000" pitchFamily="2" charset="2"/>
              <a:buChar char="§"/>
            </a:pPr>
            <a:r>
              <a:rPr lang="pt-PT" dirty="0"/>
              <a:t>A função do Tesouro Nacional</a:t>
            </a:r>
          </a:p>
          <a:p>
            <a:pPr>
              <a:buFont typeface="Wingdings" panose="05000000000000000000" pitchFamily="2" charset="2"/>
              <a:buChar char="§"/>
            </a:pPr>
            <a:endParaRPr lang="pt-PT" dirty="0"/>
          </a:p>
          <a:p>
            <a:pPr>
              <a:buFont typeface="Wingdings" panose="05000000000000000000" pitchFamily="2" charset="2"/>
              <a:buChar char="§"/>
            </a:pPr>
            <a:r>
              <a:rPr lang="pt-PT" dirty="0"/>
              <a:t>Processo de desenvolvimento de um quadro de marcação das alterações climáticas na África do Sul</a:t>
            </a:r>
          </a:p>
          <a:p>
            <a:pPr lvl="1">
              <a:buFont typeface="Courier New" panose="02070309020205020404" pitchFamily="49" charset="0"/>
              <a:buChar char="-"/>
            </a:pPr>
            <a:r>
              <a:rPr lang="pt-PT" dirty="0"/>
              <a:t>Abordagem e parâmetros de </a:t>
            </a:r>
            <a:r>
              <a:rPr lang="pt-PT" dirty="0" err="1"/>
              <a:t>concepção</a:t>
            </a:r>
            <a:endParaRPr lang="pt-PT" dirty="0"/>
          </a:p>
          <a:p>
            <a:pPr lvl="1">
              <a:buFont typeface="Courier New" panose="02070309020205020404" pitchFamily="49" charset="0"/>
              <a:buChar char="-"/>
            </a:pPr>
            <a:r>
              <a:rPr lang="pt-PT" dirty="0"/>
              <a:t>Processo e calendário do projecto de MOC</a:t>
            </a:r>
          </a:p>
          <a:p>
            <a:pPr lvl="1">
              <a:buFont typeface="Courier New" panose="02070309020205020404" pitchFamily="49" charset="0"/>
              <a:buChar char="-"/>
            </a:pPr>
            <a:r>
              <a:rPr lang="pt-PT" dirty="0"/>
              <a:t>Processo piloto de MOC</a:t>
            </a:r>
          </a:p>
        </p:txBody>
      </p:sp>
      <p:sp>
        <p:nvSpPr>
          <p:cNvPr id="4" name="Slide Number Placeholder 3"/>
          <p:cNvSpPr>
            <a:spLocks noGrp="1"/>
          </p:cNvSpPr>
          <p:nvPr>
            <p:ph type="sldNum" sz="quarter" idx="4"/>
          </p:nvPr>
        </p:nvSpPr>
        <p:spPr>
          <a:xfrm>
            <a:off x="3817088" y="6379535"/>
            <a:ext cx="5794745" cy="478465"/>
          </a:xfrm>
        </p:spPr>
        <p:txBody>
          <a:bodyPr/>
          <a:lstStyle/>
          <a:p>
            <a:r>
              <a:rPr lang="en-GB" dirty="0"/>
              <a:t> Climate Budget Tagging in South Africa : Slide 2</a:t>
            </a:r>
          </a:p>
        </p:txBody>
      </p:sp>
    </p:spTree>
    <p:extLst>
      <p:ext uri="{BB962C8B-B14F-4D97-AF65-F5344CB8AC3E}">
        <p14:creationId xmlns:p14="http://schemas.microsoft.com/office/powerpoint/2010/main" val="271714149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Contextualização da Política relativa às Alterações Climáticas na África do Sul</a:t>
            </a:r>
          </a:p>
        </p:txBody>
      </p:sp>
      <p:sp>
        <p:nvSpPr>
          <p:cNvPr id="3" name="Content Placeholder 2"/>
          <p:cNvSpPr>
            <a:spLocks noGrp="1"/>
          </p:cNvSpPr>
          <p:nvPr>
            <p:ph idx="1"/>
          </p:nvPr>
        </p:nvSpPr>
        <p:spPr>
          <a:xfrm>
            <a:off x="144406" y="1332650"/>
            <a:ext cx="11743427" cy="5206174"/>
          </a:xfrm>
        </p:spPr>
        <p:txBody>
          <a:bodyPr>
            <a:normAutofit/>
          </a:bodyPr>
          <a:lstStyle/>
          <a:p>
            <a:pPr marL="0" indent="0" algn="just">
              <a:buNone/>
            </a:pPr>
            <a:r>
              <a:rPr lang="en-ZA" dirty="0">
                <a:solidFill>
                  <a:prstClr val="black"/>
                </a:solidFill>
              </a:rPr>
              <a:t> </a:t>
            </a:r>
          </a:p>
          <a:p>
            <a:pPr marL="0" indent="0">
              <a:buNone/>
            </a:pPr>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a:solidFill>
                  <a:prstClr val="black">
                    <a:tint val="75000"/>
                  </a:prstClr>
                </a:solidFill>
                <a:latin typeface="Calibri" panose="020F0502020204030204"/>
              </a:rPr>
              <a:pPr/>
              <a:t>3</a:t>
            </a:fld>
            <a:endParaRPr lang="en-US" dirty="0">
              <a:solidFill>
                <a:prstClr val="black">
                  <a:tint val="75000"/>
                </a:prstClr>
              </a:solidFill>
              <a:latin typeface="Calibri" panose="020F0502020204030204"/>
            </a:endParaRPr>
          </a:p>
        </p:txBody>
      </p:sp>
      <p:cxnSp>
        <p:nvCxnSpPr>
          <p:cNvPr id="10" name="Straight Connector 9"/>
          <p:cNvCxnSpPr/>
          <p:nvPr/>
        </p:nvCxnSpPr>
        <p:spPr>
          <a:xfrm>
            <a:off x="5614920" y="1233240"/>
            <a:ext cx="59750" cy="5396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7033" y="3055393"/>
            <a:ext cx="11785374" cy="49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7033" y="1305633"/>
            <a:ext cx="5337608" cy="1354217"/>
          </a:xfrm>
          <a:prstGeom prst="rect">
            <a:avLst/>
          </a:prstGeom>
          <a:noFill/>
        </p:spPr>
        <p:txBody>
          <a:bodyPr wrap="square" rtlCol="0">
            <a:spAutoFit/>
          </a:bodyPr>
          <a:lstStyle/>
          <a:p>
            <a:pPr algn="just"/>
            <a:r>
              <a:rPr lang="pt-PT" b="1" dirty="0">
                <a:solidFill>
                  <a:prstClr val="black"/>
                </a:solidFill>
                <a:latin typeface="Calibri" panose="020F0502020204030204"/>
              </a:rPr>
              <a:t>ALTERAÇÕES CLIMÁTICAS </a:t>
            </a:r>
            <a:endParaRPr lang="pt-PT" sz="1600" b="1" dirty="0">
              <a:solidFill>
                <a:prstClr val="black"/>
              </a:solidFill>
              <a:latin typeface="Calibri" panose="020F0502020204030204"/>
            </a:endParaRPr>
          </a:p>
          <a:p>
            <a:pPr algn="just"/>
            <a:r>
              <a:rPr lang="pt-PT" sz="1600" dirty="0">
                <a:solidFill>
                  <a:prstClr val="black"/>
                </a:solidFill>
                <a:latin typeface="Calibri" panose="020F0502020204030204"/>
              </a:rPr>
              <a:t>As alterações climáticas são cada vez mais reconhecidas pelo governo sul-africano como uma prioridade transversal que incide sobre o desenvolvimento socioeconómico.</a:t>
            </a:r>
          </a:p>
          <a:p>
            <a:pPr algn="just"/>
            <a:endParaRPr lang="en-GB" sz="1600" dirty="0">
              <a:solidFill>
                <a:prstClr val="black"/>
              </a:solidFill>
              <a:latin typeface="Calibri" panose="020F0502020204030204"/>
            </a:endParaRPr>
          </a:p>
        </p:txBody>
      </p:sp>
      <p:sp>
        <p:nvSpPr>
          <p:cNvPr id="19" name="TextBox 18"/>
          <p:cNvSpPr txBox="1"/>
          <p:nvPr/>
        </p:nvSpPr>
        <p:spPr>
          <a:xfrm>
            <a:off x="5932830" y="1123189"/>
            <a:ext cx="6152503" cy="1631216"/>
          </a:xfrm>
          <a:prstGeom prst="rect">
            <a:avLst/>
          </a:prstGeom>
          <a:noFill/>
        </p:spPr>
        <p:txBody>
          <a:bodyPr wrap="square" rtlCol="0">
            <a:spAutoFit/>
          </a:bodyPr>
          <a:lstStyle/>
          <a:p>
            <a:r>
              <a:rPr lang="pt-PT" b="1" dirty="0">
                <a:solidFill>
                  <a:prstClr val="black"/>
                </a:solidFill>
                <a:latin typeface="Calibri" panose="020F0502020204030204"/>
              </a:rPr>
              <a:t>PLANO NACIONAL DE DESENVOLVIMENTO </a:t>
            </a:r>
          </a:p>
          <a:p>
            <a:endParaRPr lang="pt-PT" b="1" dirty="0">
              <a:solidFill>
                <a:prstClr val="black"/>
              </a:solidFill>
              <a:latin typeface="Calibri" panose="020F0502020204030204"/>
            </a:endParaRPr>
          </a:p>
          <a:p>
            <a:pPr algn="just"/>
            <a:r>
              <a:rPr lang="pt-PT" sz="1600" dirty="0">
                <a:solidFill>
                  <a:prstClr val="black"/>
                </a:solidFill>
                <a:latin typeface="Calibri" panose="020F0502020204030204"/>
              </a:rPr>
              <a:t>O Capítulo 5 do Plano Nacional de Desenvolvimento (PND) prevê a transição para uma economia ambientalmente sustentável, resiliente ao clima, de baixo carbono, e uma sociedade justa. Estes objectivos também foram introduzidos na versão actual do QEMP.</a:t>
            </a:r>
          </a:p>
        </p:txBody>
      </p:sp>
      <p:sp>
        <p:nvSpPr>
          <p:cNvPr id="20" name="TextBox 19"/>
          <p:cNvSpPr txBox="1"/>
          <p:nvPr/>
        </p:nvSpPr>
        <p:spPr>
          <a:xfrm>
            <a:off x="81781" y="3161305"/>
            <a:ext cx="5240478" cy="3816429"/>
          </a:xfrm>
          <a:prstGeom prst="rect">
            <a:avLst/>
          </a:prstGeom>
          <a:noFill/>
        </p:spPr>
        <p:txBody>
          <a:bodyPr wrap="square" rtlCol="0">
            <a:spAutoFit/>
          </a:bodyPr>
          <a:lstStyle/>
          <a:p>
            <a:pPr algn="just"/>
            <a:r>
              <a:rPr lang="pt-PT" b="1" dirty="0">
                <a:solidFill>
                  <a:prstClr val="black"/>
                </a:solidFill>
                <a:latin typeface="Calibri" panose="020F0502020204030204"/>
              </a:rPr>
              <a:t>COMPROMISSOS INTERNACIONAIS</a:t>
            </a:r>
          </a:p>
          <a:p>
            <a:pPr algn="just"/>
            <a:r>
              <a:rPr lang="pt-PT" sz="1600" dirty="0">
                <a:solidFill>
                  <a:prstClr val="black"/>
                </a:solidFill>
                <a:latin typeface="Calibri" panose="020F0502020204030204"/>
                <a:ea typeface="Cambria" panose="02040503050406030204" pitchFamily="18" charset="0"/>
              </a:rPr>
              <a:t>Na sua Contribuição Nacionalmente Determinada (CND) no âmbito da Convenção-Quadro das Nações Unidas sobre as Alterações Climáticas (CQNUAC), a África do Sul comprometeu-se a adoptar uma trajectória de emissões que atinge o pico em 2020-2025, permanece neste patamar durante uma década, e depois diminui em termos absolutos.  </a:t>
            </a:r>
          </a:p>
          <a:p>
            <a:pPr algn="just"/>
            <a:endParaRPr lang="pt-PT" sz="1600" dirty="0">
              <a:solidFill>
                <a:prstClr val="black"/>
              </a:solidFill>
              <a:latin typeface="Calibri" panose="020F0502020204030204"/>
              <a:ea typeface="Cambria" panose="02040503050406030204" pitchFamily="18" charset="0"/>
            </a:endParaRPr>
          </a:p>
          <a:p>
            <a:pPr algn="just"/>
            <a:r>
              <a:rPr lang="pt-PT" sz="1600" dirty="0"/>
              <a:t>A África do Sul está em vias de </a:t>
            </a:r>
            <a:r>
              <a:rPr lang="pt-PT" sz="1600" dirty="0" err="1"/>
              <a:t>actualizar</a:t>
            </a:r>
            <a:r>
              <a:rPr lang="pt-PT" sz="1600" dirty="0"/>
              <a:t> o CND para submissão à CQNUAC, em preparação para a COP 26. O CND permite à África do Sul posicionar-se a nível internacional ao responder às necessidades de desenvolvimento do país rumo a uma transição climática apropriadamente ambiciosa e justa.</a:t>
            </a:r>
          </a:p>
          <a:p>
            <a:pPr algn="just"/>
            <a:endParaRPr lang="en-US" sz="1600" dirty="0">
              <a:solidFill>
                <a:prstClr val="black"/>
              </a:solidFill>
              <a:latin typeface="Calibri" panose="020F0502020204030204"/>
              <a:ea typeface="Cambria" panose="02040503050406030204" pitchFamily="18" charset="0"/>
            </a:endParaRPr>
          </a:p>
        </p:txBody>
      </p:sp>
      <p:sp>
        <p:nvSpPr>
          <p:cNvPr id="22" name="TextBox 21"/>
          <p:cNvSpPr txBox="1"/>
          <p:nvPr/>
        </p:nvSpPr>
        <p:spPr>
          <a:xfrm>
            <a:off x="6152639" y="3091763"/>
            <a:ext cx="4741133" cy="3600986"/>
          </a:xfrm>
          <a:prstGeom prst="rect">
            <a:avLst/>
          </a:prstGeom>
          <a:noFill/>
        </p:spPr>
        <p:txBody>
          <a:bodyPr wrap="square" rtlCol="0">
            <a:spAutoFit/>
          </a:bodyPr>
          <a:lstStyle/>
          <a:p>
            <a:pPr algn="just"/>
            <a:r>
              <a:rPr lang="en-ZA" b="1" dirty="0">
                <a:solidFill>
                  <a:prstClr val="black"/>
                </a:solidFill>
                <a:latin typeface="Calibri" panose="020F0502020204030204"/>
              </a:rPr>
              <a:t> </a:t>
            </a:r>
            <a:r>
              <a:rPr lang="en-ZA" b="1" dirty="0">
                <a:solidFill>
                  <a:prstClr val="black"/>
                </a:solidFill>
              </a:rPr>
              <a:t>POLÍTICAS E ESTRATÉGIAS SECTORIAIS</a:t>
            </a:r>
            <a:endParaRPr lang="en-ZA" dirty="0">
              <a:solidFill>
                <a:prstClr val="black"/>
              </a:solidFill>
              <a:latin typeface="Calibri" panose="020F0502020204030204"/>
            </a:endParaRPr>
          </a:p>
          <a:p>
            <a:pPr algn="just"/>
            <a:r>
              <a:rPr lang="pt-PT" sz="1400" dirty="0">
                <a:solidFill>
                  <a:prstClr val="black"/>
                </a:solidFill>
                <a:latin typeface="Calibri" panose="020F0502020204030204"/>
              </a:rPr>
              <a:t>A África do Sul definiu um plano ambicioso que permite ao pais transitar de uma economia assente num alto teor de carbono para uma trajectória de baixa produção de carbono, crescimento inclusivo e desenvolvimento até 2050, SA-LEDS 2020.</a:t>
            </a:r>
          </a:p>
          <a:p>
            <a:pPr algn="just"/>
            <a:endParaRPr lang="pt-PT" sz="1400" dirty="0">
              <a:solidFill>
                <a:prstClr val="black"/>
              </a:solidFill>
              <a:latin typeface="Calibri" panose="020F0502020204030204"/>
            </a:endParaRPr>
          </a:p>
          <a:p>
            <a:pPr algn="just"/>
            <a:r>
              <a:rPr lang="pt-PT" sz="1400" dirty="0">
                <a:solidFill>
                  <a:prstClr val="black"/>
                </a:solidFill>
                <a:latin typeface="Calibri" panose="020F0502020204030204"/>
              </a:rPr>
              <a:t>A transição rápida que se impõe, se não for apropriadamente gerida, apresenta um potencial risco para o crescimento económico e o desenvolvimento sustentável.</a:t>
            </a:r>
          </a:p>
          <a:p>
            <a:pPr algn="just"/>
            <a:endParaRPr lang="pt-PT" sz="1400" dirty="0">
              <a:solidFill>
                <a:prstClr val="black"/>
              </a:solidFill>
              <a:latin typeface="Calibri" panose="020F0502020204030204"/>
            </a:endParaRPr>
          </a:p>
          <a:p>
            <a:pPr algn="just"/>
            <a:r>
              <a:rPr lang="pt-PT" sz="1400" dirty="0">
                <a:solidFill>
                  <a:prstClr val="black"/>
                </a:solidFill>
                <a:latin typeface="Calibri" panose="020F0502020204030204"/>
              </a:rPr>
              <a:t>O Projecto de Politica Nacional para Responder às Alterações Climáticas (2011) destaca a necessidade de utilizar quadros macroeconómicos e orçamentais para implementar políticas, abordar </a:t>
            </a:r>
            <a:r>
              <a:rPr lang="pt-PT" sz="1400" b="1" dirty="0">
                <a:solidFill>
                  <a:prstClr val="black"/>
                </a:solidFill>
                <a:latin typeface="Calibri" panose="020F0502020204030204"/>
              </a:rPr>
              <a:t>os riscos e as oportunidades</a:t>
            </a:r>
            <a:r>
              <a:rPr lang="pt-PT" sz="1400" dirty="0">
                <a:solidFill>
                  <a:prstClr val="black"/>
                </a:solidFill>
                <a:latin typeface="Calibri" panose="020F0502020204030204"/>
              </a:rPr>
              <a:t> e alterar os comportamentos em matéria das alterações climáticas.</a:t>
            </a:r>
          </a:p>
        </p:txBody>
      </p:sp>
      <p:sp>
        <p:nvSpPr>
          <p:cNvPr id="23" name="Oval 22"/>
          <p:cNvSpPr/>
          <p:nvPr/>
        </p:nvSpPr>
        <p:spPr>
          <a:xfrm>
            <a:off x="4904040" y="2524687"/>
            <a:ext cx="1445086" cy="140105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latin typeface="Calibri" panose="020F0502020204030204"/>
            </a:endParaRPr>
          </a:p>
        </p:txBody>
      </p:sp>
      <p:pic>
        <p:nvPicPr>
          <p:cNvPr id="26" name="Picture 25"/>
          <p:cNvPicPr>
            <a:picLocks noChangeAspect="1"/>
          </p:cNvPicPr>
          <p:nvPr/>
        </p:nvPicPr>
        <p:blipFill>
          <a:blip r:embed="rId3"/>
          <a:stretch>
            <a:fillRect/>
          </a:stretch>
        </p:blipFill>
        <p:spPr>
          <a:xfrm>
            <a:off x="5191660" y="2777159"/>
            <a:ext cx="878010" cy="896108"/>
          </a:xfrm>
          <a:prstGeom prst="rect">
            <a:avLst/>
          </a:prstGeom>
        </p:spPr>
      </p:pic>
      <p:sp>
        <p:nvSpPr>
          <p:cNvPr id="6" name="Oval 5"/>
          <p:cNvSpPr/>
          <p:nvPr/>
        </p:nvSpPr>
        <p:spPr>
          <a:xfrm>
            <a:off x="10749516" y="2511411"/>
            <a:ext cx="1425927" cy="10879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000" b="1" dirty="0">
                <a:solidFill>
                  <a:schemeClr val="tx1"/>
                </a:solidFill>
              </a:rPr>
              <a:t>MOBILIZAR RECURSOS ADICIONAIS PARA A TRANSIÇÃO</a:t>
            </a:r>
            <a:endParaRPr lang="pt-PT" sz="1000" b="1" dirty="0">
              <a:solidFill>
                <a:schemeClr val="tx1"/>
              </a:solidFill>
              <a:latin typeface="Calibri" panose="020F0502020204030204"/>
            </a:endParaRPr>
          </a:p>
        </p:txBody>
      </p:sp>
      <p:sp>
        <p:nvSpPr>
          <p:cNvPr id="17" name="Oval 16"/>
          <p:cNvSpPr/>
          <p:nvPr/>
        </p:nvSpPr>
        <p:spPr>
          <a:xfrm>
            <a:off x="10749516" y="3626393"/>
            <a:ext cx="1480821" cy="13182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000" b="1" dirty="0">
                <a:solidFill>
                  <a:schemeClr val="tx1"/>
                </a:solidFill>
              </a:rPr>
              <a:t>RISCOS CLIMÁTICOS E INTEGRAÇÃO NA MODELAÇÃO ORCAMENTAL E ECONÓMICA</a:t>
            </a:r>
            <a:endParaRPr lang="en-ZA" sz="1000" b="1" dirty="0">
              <a:solidFill>
                <a:schemeClr val="tx1"/>
              </a:solidFill>
              <a:latin typeface="Calibri" panose="020F0502020204030204"/>
            </a:endParaRPr>
          </a:p>
        </p:txBody>
      </p:sp>
      <p:sp>
        <p:nvSpPr>
          <p:cNvPr id="18" name="Oval 17"/>
          <p:cNvSpPr/>
          <p:nvPr/>
        </p:nvSpPr>
        <p:spPr>
          <a:xfrm>
            <a:off x="10893772" y="5044096"/>
            <a:ext cx="1511776" cy="14719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000" b="1" dirty="0">
                <a:solidFill>
                  <a:schemeClr val="tx1"/>
                </a:solidFill>
              </a:rPr>
              <a:t>PONTO DE CONVERGÊNCIA NA POLÍTICA PÚBLICA E NO PLANEAMENTO DE RECURSOS SECTORIAIS</a:t>
            </a:r>
            <a:endParaRPr lang="pt-PT" sz="1000" b="1" dirty="0">
              <a:solidFill>
                <a:schemeClr val="tx1"/>
              </a:solidFill>
              <a:latin typeface="Calibri" panose="020F0502020204030204"/>
            </a:endParaRPr>
          </a:p>
        </p:txBody>
      </p:sp>
    </p:spTree>
    <p:extLst>
      <p:ext uri="{BB962C8B-B14F-4D97-AF65-F5344CB8AC3E}">
        <p14:creationId xmlns:p14="http://schemas.microsoft.com/office/powerpoint/2010/main" val="296668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pt-BR" dirty="0"/>
              <a:t>Condições para a implementação de politicas e estratégias sectoriais</a:t>
            </a:r>
          </a:p>
        </p:txBody>
      </p:sp>
      <p:sp>
        <p:nvSpPr>
          <p:cNvPr id="4" name="Slide Number Placeholder 3"/>
          <p:cNvSpPr>
            <a:spLocks noGrp="1"/>
          </p:cNvSpPr>
          <p:nvPr>
            <p:ph type="sldNum" sz="quarter" idx="4"/>
          </p:nvPr>
        </p:nvSpPr>
        <p:spPr/>
        <p:txBody>
          <a:bodyPr/>
          <a:lstStyle/>
          <a:p>
            <a:fld id="{A4E67396-EAD7-1246-A93B-5244FF26795F}" type="slidenum">
              <a:rPr lang="en-US" smtClean="0"/>
              <a:pPr/>
              <a:t>4</a:t>
            </a:fld>
            <a:endParaRPr lang="en-US" dirty="0"/>
          </a:p>
        </p:txBody>
      </p:sp>
      <p:sp>
        <p:nvSpPr>
          <p:cNvPr id="5" name="Rectangle 4"/>
          <p:cNvSpPr/>
          <p:nvPr/>
        </p:nvSpPr>
        <p:spPr>
          <a:xfrm>
            <a:off x="3810000" y="1314576"/>
            <a:ext cx="6475228" cy="445635"/>
          </a:xfrm>
          <a:prstGeom prst="rect">
            <a:avLst/>
          </a:prstGeom>
        </p:spPr>
        <p:txBody>
          <a:bodyPr wrap="square">
            <a:spAutoFit/>
          </a:bodyPr>
          <a:lstStyle/>
          <a:p>
            <a:pPr marL="609600" indent="-609600" algn="just">
              <a:lnSpc>
                <a:spcPct val="80000"/>
              </a:lnSpc>
              <a:buClr>
                <a:schemeClr val="tx1"/>
              </a:buClr>
            </a:pPr>
            <a:endParaRPr lang="en-ZA" sz="2800" dirty="0">
              <a:cs typeface="Times New Roman" pitchFamily="18" charset="0"/>
            </a:endParaRPr>
          </a:p>
        </p:txBody>
      </p:sp>
      <p:pic>
        <p:nvPicPr>
          <p:cNvPr id="6" name="Content Placeholder 5"/>
          <p:cNvPicPr>
            <a:picLocks noGrp="1" noChangeAspect="1"/>
          </p:cNvPicPr>
          <p:nvPr>
            <p:ph idx="1"/>
          </p:nvPr>
        </p:nvPicPr>
        <p:blipFill>
          <a:blip r:embed="rId3"/>
          <a:stretch>
            <a:fillRect/>
          </a:stretch>
        </p:blipFill>
        <p:spPr>
          <a:xfrm>
            <a:off x="302511" y="1390670"/>
            <a:ext cx="1885950" cy="2428875"/>
          </a:xfrm>
          <a:prstGeom prst="rect">
            <a:avLst/>
          </a:prstGeom>
        </p:spPr>
      </p:pic>
      <p:cxnSp>
        <p:nvCxnSpPr>
          <p:cNvPr id="8" name="Straight Connector 7"/>
          <p:cNvCxnSpPr/>
          <p:nvPr/>
        </p:nvCxnSpPr>
        <p:spPr>
          <a:xfrm>
            <a:off x="2863702" y="1314576"/>
            <a:ext cx="0" cy="5406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034" y="4321826"/>
            <a:ext cx="2270352" cy="1754326"/>
          </a:xfrm>
          <a:prstGeom prst="rect">
            <a:avLst/>
          </a:prstGeom>
          <a:noFill/>
        </p:spPr>
        <p:txBody>
          <a:bodyPr wrap="square" rtlCol="0">
            <a:spAutoFit/>
          </a:bodyPr>
          <a:lstStyle/>
          <a:p>
            <a:r>
              <a:rPr lang="pt-PT" dirty="0">
                <a:latin typeface="Candara Light" panose="020E0502030303020204" pitchFamily="34" charset="0"/>
              </a:rPr>
              <a:t>…  </a:t>
            </a:r>
            <a:r>
              <a:rPr lang="pt-PT" b="1" dirty="0">
                <a:latin typeface="Candara Light" panose="020E0502030303020204" pitchFamily="34" charset="0"/>
              </a:rPr>
              <a:t>Mobilização de recursos</a:t>
            </a:r>
            <a:r>
              <a:rPr lang="pt-PT" dirty="0">
                <a:latin typeface="Candara Light" panose="020E0502030303020204" pitchFamily="34" charset="0"/>
              </a:rPr>
              <a:t> (financiamento público, privado e concessional com DIF multilaterais</a:t>
            </a:r>
          </a:p>
        </p:txBody>
      </p:sp>
      <p:sp>
        <p:nvSpPr>
          <p:cNvPr id="12" name="Rectangle 11"/>
          <p:cNvSpPr/>
          <p:nvPr/>
        </p:nvSpPr>
        <p:spPr>
          <a:xfrm>
            <a:off x="3019647" y="1219437"/>
            <a:ext cx="8771860" cy="5712654"/>
          </a:xfrm>
          <a:prstGeom prst="rect">
            <a:avLst/>
          </a:prstGeom>
        </p:spPr>
        <p:txBody>
          <a:bodyPr wrap="square">
            <a:spAutoFit/>
          </a:bodyPr>
          <a:lstStyle/>
          <a:p>
            <a:pPr algn="just">
              <a:lnSpc>
                <a:spcPct val="80000"/>
              </a:lnSpc>
            </a:pPr>
            <a:r>
              <a:rPr lang="pt-PT" sz="2100" dirty="0">
                <a:ea typeface="Times New Roman" panose="02020603050405020304" pitchFamily="18" charset="0"/>
                <a:cs typeface="Times New Roman" panose="02020603050405020304" pitchFamily="18" charset="0"/>
              </a:rPr>
              <a:t>As medidas complementares às políticas sectoriais para a descarbonização da economia – ex.  a estratégia de transportes verdes, IRP 2019, NEES, fases I &amp; II do imposto sobre o carbono - exigem a mobilização de recursos adicionais e medidas de reciclagem de receitas.</a:t>
            </a:r>
          </a:p>
          <a:p>
            <a:pPr algn="just">
              <a:lnSpc>
                <a:spcPct val="80000"/>
              </a:lnSpc>
            </a:pPr>
            <a:endParaRPr lang="pt-PT" sz="900" dirty="0">
              <a:solidFill>
                <a:srgbClr val="000000"/>
              </a:solidFill>
              <a:ea typeface="Times New Roman" panose="02020603050405020304" pitchFamily="18" charset="0"/>
              <a:cs typeface="Times New Roman" panose="02020603050405020304" pitchFamily="18" charset="0"/>
            </a:endParaRPr>
          </a:p>
          <a:p>
            <a:pPr algn="just">
              <a:lnSpc>
                <a:spcPct val="80000"/>
              </a:lnSpc>
            </a:pPr>
            <a:r>
              <a:rPr lang="pt-PT" sz="2100" dirty="0">
                <a:solidFill>
                  <a:srgbClr val="000000"/>
                </a:solidFill>
                <a:ea typeface="Times New Roman" panose="02020603050405020304" pitchFamily="18" charset="0"/>
                <a:cs typeface="Times New Roman" panose="02020603050405020304" pitchFamily="18" charset="0"/>
              </a:rPr>
              <a:t>Para concretizar estas intervenções políticas, medidas e programas, é necessário um conjunto de politicas orçamentais e instrumentos de financiamento susceptíveis de servirem de alavancas, a reorientação das finanças públicas e regimes de incentivos nos diferentes sectores da economia:</a:t>
            </a:r>
          </a:p>
          <a:p>
            <a:pPr algn="just">
              <a:lnSpc>
                <a:spcPct val="80000"/>
              </a:lnSpc>
            </a:pPr>
            <a:endParaRPr lang="pt-PT" sz="900" dirty="0">
              <a:latin typeface="Times New Roman" panose="02020603050405020304" pitchFamily="18" charset="0"/>
              <a:ea typeface="Times New Roman" panose="02020603050405020304" pitchFamily="18" charset="0"/>
            </a:endParaRPr>
          </a:p>
          <a:p>
            <a:pPr marL="342900" indent="-342900" algn="just">
              <a:lnSpc>
                <a:spcPct val="80000"/>
              </a:lnSpc>
              <a:buFont typeface="Wingdings" panose="05000000000000000000" pitchFamily="2" charset="2"/>
              <a:buChar char=""/>
            </a:pPr>
            <a:r>
              <a:rPr lang="pt-PT" sz="2100" dirty="0">
                <a:solidFill>
                  <a:srgbClr val="000000"/>
                </a:solidFill>
                <a:ea typeface="Times New Roman" panose="02020603050405020304" pitchFamily="18" charset="0"/>
                <a:cs typeface="Times New Roman" panose="02020603050405020304" pitchFamily="18" charset="0"/>
              </a:rPr>
              <a:t>Reforçar o mecanismo para incorporar a resposta às alterações climáticas no processo orçamental intergovernamental, e integrar os programas de resposta às alterações climáticas nas administrações nacionais, provinciais e locais e nas instituições de financiamento ao desenvolvimento e empresas estatais.</a:t>
            </a:r>
          </a:p>
          <a:p>
            <a:pPr algn="just">
              <a:lnSpc>
                <a:spcPct val="80000"/>
              </a:lnSpc>
            </a:pPr>
            <a:endParaRPr lang="pt-PT" sz="900" dirty="0">
              <a:solidFill>
                <a:srgbClr val="000000"/>
              </a:solidFill>
              <a:ea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
            </a:pPr>
            <a:r>
              <a:rPr lang="pt-PT" sz="2100" dirty="0">
                <a:solidFill>
                  <a:srgbClr val="000000"/>
                </a:solidFill>
                <a:ea typeface="Times New Roman" panose="02020603050405020304" pitchFamily="18" charset="0"/>
                <a:cs typeface="Times New Roman" panose="02020603050405020304" pitchFamily="18" charset="0"/>
              </a:rPr>
              <a:t>A marcação das rubricas de despesas relacionadas com o clima é um ponto de partida útil para aferir se as despesas estão alinhadas com as necessidades, face aos riscos climáticos e às vulnerabilidades enfrentadas pelos diferentes sectores e pela sociedade.</a:t>
            </a:r>
          </a:p>
          <a:p>
            <a:pPr algn="just">
              <a:lnSpc>
                <a:spcPct val="80000"/>
              </a:lnSpc>
            </a:pPr>
            <a:endParaRPr lang="pt-PT" sz="900" dirty="0">
              <a:solidFill>
                <a:srgbClr val="000000"/>
              </a:solidFill>
              <a:ea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
            </a:pPr>
            <a:r>
              <a:rPr lang="pt-PT" sz="2100" dirty="0">
                <a:solidFill>
                  <a:srgbClr val="000000"/>
                </a:solidFill>
                <a:ea typeface="Times New Roman" panose="02020603050405020304" pitchFamily="18" charset="0"/>
                <a:cs typeface="Times New Roman" panose="02020603050405020304" pitchFamily="18" charset="0"/>
              </a:rPr>
              <a:t>Uma avaliação de diagnóstico do Tesouro Nacional, em curso, destaca a marcação do orçamento climático como uma das áreas potenciais em que o Tesouro Nacional poderia reforçar a resposta às alterações climáticas.</a:t>
            </a:r>
          </a:p>
        </p:txBody>
      </p:sp>
    </p:spTree>
    <p:extLst>
      <p:ext uri="{BB962C8B-B14F-4D97-AF65-F5344CB8AC3E}">
        <p14:creationId xmlns:p14="http://schemas.microsoft.com/office/powerpoint/2010/main" val="262616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 função do Tesouro Nacional</a:t>
            </a:r>
          </a:p>
        </p:txBody>
      </p:sp>
      <p:pic>
        <p:nvPicPr>
          <p:cNvPr id="5" name="Content Placeholder 4"/>
          <p:cNvPicPr>
            <a:picLocks noGrp="1" noChangeAspect="1"/>
          </p:cNvPicPr>
          <p:nvPr>
            <p:ph idx="1"/>
          </p:nvPr>
        </p:nvPicPr>
        <p:blipFill>
          <a:blip r:embed="rId3"/>
          <a:stretch>
            <a:fillRect/>
          </a:stretch>
        </p:blipFill>
        <p:spPr>
          <a:xfrm>
            <a:off x="318978" y="1467293"/>
            <a:ext cx="11323674" cy="4518837"/>
          </a:xfrm>
          <a:prstGeom prst="rect">
            <a:avLst/>
          </a:prstGeom>
        </p:spPr>
      </p:pic>
      <p:sp>
        <p:nvSpPr>
          <p:cNvPr id="4" name="Slide Number Placeholder 3"/>
          <p:cNvSpPr>
            <a:spLocks noGrp="1"/>
          </p:cNvSpPr>
          <p:nvPr>
            <p:ph type="sldNum" sz="quarter" idx="4"/>
          </p:nvPr>
        </p:nvSpPr>
        <p:spPr>
          <a:xfrm>
            <a:off x="4974566" y="6485661"/>
            <a:ext cx="2743200" cy="182653"/>
          </a:xfrm>
        </p:spPr>
        <p:txBody>
          <a:bodyPr/>
          <a:lstStyle/>
          <a:p>
            <a:fld id="{9DA73713-55B9-3B41-B88A-C125CC4BAA15}" type="slidenum">
              <a:rPr lang="en-GB" smtClean="0"/>
              <a:pPr/>
              <a:t>5</a:t>
            </a:fld>
            <a:endParaRPr lang="en-GB" dirty="0"/>
          </a:p>
        </p:txBody>
      </p:sp>
      <p:cxnSp>
        <p:nvCxnSpPr>
          <p:cNvPr id="7" name="Straight Connector 6"/>
          <p:cNvCxnSpPr/>
          <p:nvPr/>
        </p:nvCxnSpPr>
        <p:spPr>
          <a:xfrm>
            <a:off x="1605516" y="3795823"/>
            <a:ext cx="2530549" cy="106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605516" y="3632724"/>
            <a:ext cx="2530549" cy="14621"/>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136065" y="3629213"/>
            <a:ext cx="0" cy="1666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1034724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1F8C-8B98-FA4A-A423-3A8031012D16}"/>
              </a:ext>
            </a:extLst>
          </p:cNvPr>
          <p:cNvSpPr>
            <a:spLocks noGrp="1"/>
          </p:cNvSpPr>
          <p:nvPr>
            <p:ph type="title"/>
          </p:nvPr>
        </p:nvSpPr>
        <p:spPr>
          <a:xfrm>
            <a:off x="0" y="59868"/>
            <a:ext cx="9930809" cy="1163638"/>
          </a:xfrm>
        </p:spPr>
        <p:txBody>
          <a:bodyPr>
            <a:normAutofit/>
          </a:bodyPr>
          <a:lstStyle/>
          <a:p>
            <a:r>
              <a:rPr lang="pt-BR" dirty="0"/>
              <a:t>MARCAÇÃO DO ORÇAMENTO PARA O CLIMA NA </a:t>
            </a:r>
            <a:br>
              <a:rPr lang="pt-BR" dirty="0"/>
            </a:br>
            <a:r>
              <a:rPr lang="pt-BR" dirty="0"/>
              <a:t>ÁFRICA DO SUL</a:t>
            </a:r>
            <a:endParaRPr lang="en-US" dirty="0"/>
          </a:p>
        </p:txBody>
      </p:sp>
      <p:sp>
        <p:nvSpPr>
          <p:cNvPr id="3" name="Content Placeholder 2">
            <a:extLst>
              <a:ext uri="{FF2B5EF4-FFF2-40B4-BE49-F238E27FC236}">
                <a16:creationId xmlns:a16="http://schemas.microsoft.com/office/drawing/2014/main" id="{2F9D216E-B921-D246-849E-A5929B9990EA}"/>
              </a:ext>
            </a:extLst>
          </p:cNvPr>
          <p:cNvSpPr>
            <a:spLocks noGrp="1"/>
          </p:cNvSpPr>
          <p:nvPr>
            <p:ph idx="1"/>
          </p:nvPr>
        </p:nvSpPr>
        <p:spPr>
          <a:xfrm>
            <a:off x="-1" y="1223506"/>
            <a:ext cx="11982893" cy="4789943"/>
          </a:xfrm>
        </p:spPr>
        <p:txBody>
          <a:bodyPr>
            <a:normAutofit fontScale="85000" lnSpcReduction="10000"/>
          </a:bodyPr>
          <a:lstStyle/>
          <a:p>
            <a:pPr algn="just">
              <a:lnSpc>
                <a:spcPct val="110000"/>
              </a:lnSpc>
              <a:buFont typeface="Wingdings" panose="05000000000000000000" pitchFamily="2" charset="2"/>
              <a:buChar char="§"/>
            </a:pPr>
            <a:r>
              <a:rPr lang="pt-PT" sz="2400" dirty="0"/>
              <a:t>A MOC representa uma ferramenta para o rastreio e o acompanhamento das decisões relativas às alterações climáticas nos orçamentos públicos</a:t>
            </a:r>
          </a:p>
          <a:p>
            <a:pPr algn="just">
              <a:lnSpc>
                <a:spcPct val="110000"/>
              </a:lnSpc>
              <a:buFont typeface="Wingdings" panose="05000000000000000000" pitchFamily="2" charset="2"/>
              <a:buChar char="§"/>
            </a:pPr>
            <a:r>
              <a:rPr lang="pt-PT" sz="2400" dirty="0"/>
              <a:t>Os objectivos de MOC na Africa do Sul:</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Influenciar as decisões orçamentais e políticas a todos os níveis, de modo a serem mais relevantes em relação ao clima </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Melhorar a eficácia das decisões orçamentais e políticas relevantes em relação ao clima</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Avaliar as lacunas nacionais e reforçar a responsabilização pelas responsabilidades relativas às alterações climáticas e apresentação de relatórios em matéria das estratégias, dos planos e dos compromissos no domínio das alterações climáticas. </a:t>
            </a:r>
          </a:p>
          <a:p>
            <a:pPr algn="just">
              <a:lnSpc>
                <a:spcPct val="110000"/>
              </a:lnSpc>
              <a:buFont typeface="Wingdings" panose="05000000000000000000" pitchFamily="2" charset="2"/>
              <a:buChar char="§"/>
            </a:pPr>
            <a:r>
              <a:rPr lang="pt-PT" sz="2400" dirty="0"/>
              <a:t>A estrutura do sistema de MOC esta centrado nos seguintes principais parâmetros:</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Qual será a abordagem e o alcance do sistema</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Como será definida, classificada e pontuada a relevância climática e como serão ponderadas as despesas associadas</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Como serão gerados os marcadores no ciclo de gestão de recursos públicos e como é que a informação será utilizada/comunicada </a:t>
            </a:r>
          </a:p>
          <a:p>
            <a:pPr lvl="1">
              <a:lnSpc>
                <a:spcPct val="110000"/>
              </a:lnSpc>
              <a:buFont typeface="Courier New" panose="02070309020205020404" pitchFamily="49" charset="0"/>
              <a:buChar char="-"/>
            </a:pPr>
            <a:r>
              <a:rPr lang="pt-PT" sz="2100" dirty="0">
                <a:ea typeface="Tahoma" panose="020B0604030504040204" pitchFamily="34" charset="0"/>
                <a:cs typeface="Tahoma" panose="020B0604030504040204" pitchFamily="34" charset="0"/>
              </a:rPr>
              <a:t>Como é que o sistema será administrado</a:t>
            </a:r>
          </a:p>
          <a:p>
            <a:pPr lvl="1">
              <a:lnSpc>
                <a:spcPct val="110000"/>
              </a:lnSpc>
              <a:buFont typeface="Courier New" panose="02070309020205020404" pitchFamily="49" charset="0"/>
              <a:buChar char="-"/>
            </a:pPr>
            <a:endParaRPr lang="en-US" sz="2100" dirty="0">
              <a:ea typeface="Tahoma" panose="020B0604030504040204" pitchFamily="34" charset="0"/>
              <a:cs typeface="Tahoma" panose="020B0604030504040204" pitchFamily="34" charset="0"/>
            </a:endParaRPr>
          </a:p>
          <a:p>
            <a:pPr marL="914400" lvl="1" indent="-457200">
              <a:lnSpc>
                <a:spcPct val="110000"/>
              </a:lnSpc>
              <a:buFont typeface="+mj-lt"/>
              <a:buAutoNum type="arabicPeriod"/>
            </a:pPr>
            <a:endParaRPr lang="en-US" sz="2100" dirty="0">
              <a:latin typeface="Tahoma" panose="020B0604030504040204" pitchFamily="34" charset="0"/>
              <a:ea typeface="Tahoma" panose="020B0604030504040204" pitchFamily="34" charset="0"/>
              <a:cs typeface="Tahoma" panose="020B0604030504040204" pitchFamily="34" charset="0"/>
            </a:endParaRPr>
          </a:p>
          <a:p>
            <a:pPr>
              <a:lnSpc>
                <a:spcPct val="11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4"/>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6</a:t>
            </a:fld>
            <a:endParaRPr lang="en-GB" dirty="0"/>
          </a:p>
        </p:txBody>
      </p:sp>
      <p:sp>
        <p:nvSpPr>
          <p:cNvPr id="5" name="Footer Placeholder 3"/>
          <p:cNvSpPr txBox="1">
            <a:spLocks/>
          </p:cNvSpPr>
          <p:nvPr/>
        </p:nvSpPr>
        <p:spPr>
          <a:xfrm>
            <a:off x="442913" y="6369050"/>
            <a:ext cx="4019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1" dirty="0"/>
          </a:p>
        </p:txBody>
      </p:sp>
    </p:spTree>
    <p:extLst>
      <p:ext uri="{BB962C8B-B14F-4D97-AF65-F5344CB8AC3E}">
        <p14:creationId xmlns:p14="http://schemas.microsoft.com/office/powerpoint/2010/main" val="18147423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B104-58A9-FE40-8DF9-232572A4FA54}"/>
              </a:ext>
            </a:extLst>
          </p:cNvPr>
          <p:cNvSpPr>
            <a:spLocks noGrp="1"/>
          </p:cNvSpPr>
          <p:nvPr>
            <p:ph type="title"/>
          </p:nvPr>
        </p:nvSpPr>
        <p:spPr>
          <a:xfrm>
            <a:off x="200306" y="0"/>
            <a:ext cx="10515600" cy="1325563"/>
          </a:xfrm>
        </p:spPr>
        <p:txBody>
          <a:bodyPr/>
          <a:lstStyle/>
          <a:p>
            <a:r>
              <a:rPr lang="en-US" dirty="0" err="1"/>
              <a:t>parâmetros</a:t>
            </a:r>
            <a:r>
              <a:rPr lang="en-US" dirty="0"/>
              <a:t> de </a:t>
            </a:r>
            <a:r>
              <a:rPr lang="en-US" dirty="0" err="1"/>
              <a:t>concepção</a:t>
            </a:r>
            <a:r>
              <a:rPr lang="en-US" dirty="0"/>
              <a:t>: ABORDAGEM</a:t>
            </a:r>
          </a:p>
        </p:txBody>
      </p:sp>
      <p:sp>
        <p:nvSpPr>
          <p:cNvPr id="3" name="Content Placeholder 2">
            <a:extLst>
              <a:ext uri="{FF2B5EF4-FFF2-40B4-BE49-F238E27FC236}">
                <a16:creationId xmlns:a16="http://schemas.microsoft.com/office/drawing/2014/main" id="{F6263E41-2803-2A4C-AC79-D3C37A27FED3}"/>
              </a:ext>
            </a:extLst>
          </p:cNvPr>
          <p:cNvSpPr>
            <a:spLocks noGrp="1"/>
          </p:cNvSpPr>
          <p:nvPr>
            <p:ph idx="1"/>
          </p:nvPr>
        </p:nvSpPr>
        <p:spPr>
          <a:xfrm>
            <a:off x="106658" y="1269345"/>
            <a:ext cx="11791175" cy="5325698"/>
          </a:xfrm>
        </p:spPr>
        <p:txBody>
          <a:bodyPr>
            <a:normAutofit lnSpcReduction="10000"/>
          </a:bodyPr>
          <a:lstStyle/>
          <a:p>
            <a:pPr marL="457200" lvl="1" indent="0">
              <a:buNone/>
            </a:pPr>
            <a:r>
              <a:rPr lang="pt-PT" dirty="0"/>
              <a:t>Principais considerações da abordagem de MOC na África do Sul:</a:t>
            </a:r>
          </a:p>
          <a:p>
            <a:pPr lvl="1">
              <a:buFont typeface="Courier New" panose="02070309020205020404" pitchFamily="49" charset="0"/>
              <a:buChar char="-"/>
            </a:pPr>
            <a:r>
              <a:rPr lang="pt-PT" sz="2200" dirty="0"/>
              <a:t>O sistema orçamental intergovernamental sul-africano apresenta elementos de descentralização (atribuição e distribuição de responsabilidades de despesas aos três níveis de administração, diferentes formatos orçamentais)</a:t>
            </a:r>
          </a:p>
          <a:p>
            <a:pPr lvl="1">
              <a:buFont typeface="Courier New" panose="02070309020205020404" pitchFamily="49" charset="0"/>
              <a:buChar char="-"/>
            </a:pPr>
            <a:r>
              <a:rPr lang="pt-PT" sz="2200" dirty="0"/>
              <a:t>Podem surgir complicações devido a diferenças nos sistemas orçamentais e contabilísticos das administrações nacionais e provinciais (contabilidade de caixa) e as administrações locais (contabilidade de exercício) e nos ciclos do exercício financeiro</a:t>
            </a:r>
          </a:p>
          <a:p>
            <a:pPr lvl="1">
              <a:buFont typeface="Courier New" panose="02070309020205020404" pitchFamily="49" charset="0"/>
              <a:buChar char="-"/>
            </a:pPr>
            <a:r>
              <a:rPr lang="pt-PT" sz="2200" dirty="0"/>
              <a:t>Pretende-se implementar um sistema de MOC em todos os três níveis de administração pública, em função da repartição das responsabilidades de despesa nos principais sectores associados às alterações climáticas, embora a implementação deva ser apropriadamente faseada </a:t>
            </a:r>
          </a:p>
          <a:p>
            <a:pPr lvl="1">
              <a:buFont typeface="Courier New" panose="02070309020205020404" pitchFamily="49" charset="0"/>
              <a:buChar char="-"/>
            </a:pPr>
            <a:r>
              <a:rPr lang="pt-PT" sz="2200" dirty="0">
                <a:solidFill>
                  <a:prstClr val="black"/>
                </a:solidFill>
              </a:rPr>
              <a:t>A MOC utilizará uma definição modificada sul-africana que incorpora a “transição justa”. Será adoptada uma abordagem híbrida em termos de pontuação e ponderação da relevância das despesas, face aos objectivos e às avaliações das despesas </a:t>
            </a:r>
          </a:p>
          <a:p>
            <a:pPr lvl="1">
              <a:buFont typeface="Courier New" panose="02070309020205020404" pitchFamily="49" charset="0"/>
              <a:buChar char="-"/>
            </a:pPr>
            <a:r>
              <a:rPr lang="pt-PT" sz="2200" dirty="0">
                <a:solidFill>
                  <a:prstClr val="black"/>
                </a:solidFill>
              </a:rPr>
              <a:t>Integrada nos sistemas de planeamento do governo, na preparação dos orçamentos, na gestão financeira e nos sistemas de reporte</a:t>
            </a:r>
          </a:p>
          <a:p>
            <a:pPr lvl="1">
              <a:buFont typeface="Courier New" panose="02070309020205020404" pitchFamily="49" charset="0"/>
              <a:buChar char="-"/>
            </a:pPr>
            <a:r>
              <a:rPr lang="pt-PT" sz="2200" dirty="0">
                <a:solidFill>
                  <a:prstClr val="black"/>
                </a:solidFill>
              </a:rPr>
              <a:t>A institucionalização da MOC em todo o sistema de GFP poderá durar um período de +/- 5 anos</a:t>
            </a:r>
          </a:p>
          <a:p>
            <a:pPr lvl="1"/>
            <a:endParaRPr lang="en-US" sz="2000" dirty="0"/>
          </a:p>
        </p:txBody>
      </p:sp>
      <p:sp>
        <p:nvSpPr>
          <p:cNvPr id="5" name="Slide Number Placeholder 4"/>
          <p:cNvSpPr>
            <a:spLocks noGrp="1"/>
          </p:cNvSpPr>
          <p:nvPr>
            <p:ph type="sldNum" sz="quarter" idx="4"/>
          </p:nvPr>
        </p:nvSpPr>
        <p:spPr/>
        <p:txBody>
          <a:bodyPr/>
          <a:lstStyle/>
          <a:p>
            <a:fld id="{9DA73713-55B9-3B41-B88A-C125CC4BAA15}" type="slidenum">
              <a:rPr lang="en-GB" smtClean="0"/>
              <a:pPr/>
              <a:t>7</a:t>
            </a:fld>
            <a:endParaRPr lang="en-GB" dirty="0"/>
          </a:p>
        </p:txBody>
      </p:sp>
    </p:spTree>
    <p:extLst>
      <p:ext uri="{BB962C8B-B14F-4D97-AF65-F5344CB8AC3E}">
        <p14:creationId xmlns:p14="http://schemas.microsoft.com/office/powerpoint/2010/main" val="29988287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AFC3-A797-4FE8-880D-88FC341B46CF}"/>
              </a:ext>
            </a:extLst>
          </p:cNvPr>
          <p:cNvSpPr>
            <a:spLocks noGrp="1"/>
          </p:cNvSpPr>
          <p:nvPr>
            <p:ph type="title"/>
          </p:nvPr>
        </p:nvSpPr>
        <p:spPr/>
        <p:txBody>
          <a:bodyPr/>
          <a:lstStyle/>
          <a:p>
            <a:r>
              <a:rPr lang="en-ZA" dirty="0" err="1"/>
              <a:t>parâmetros</a:t>
            </a:r>
            <a:r>
              <a:rPr lang="en-ZA" dirty="0"/>
              <a:t> de </a:t>
            </a:r>
            <a:r>
              <a:rPr lang="en-ZA" dirty="0" err="1"/>
              <a:t>concepção</a:t>
            </a:r>
            <a:r>
              <a:rPr lang="en-ZA" dirty="0"/>
              <a:t>: ALCANCE</a:t>
            </a:r>
          </a:p>
        </p:txBody>
      </p:sp>
      <p:sp>
        <p:nvSpPr>
          <p:cNvPr id="3" name="Content Placeholder 2">
            <a:extLst>
              <a:ext uri="{FF2B5EF4-FFF2-40B4-BE49-F238E27FC236}">
                <a16:creationId xmlns:a16="http://schemas.microsoft.com/office/drawing/2014/main" id="{62FA0EEB-4C3E-46AB-A570-D688BC68F0CF}"/>
              </a:ext>
            </a:extLst>
          </p:cNvPr>
          <p:cNvSpPr>
            <a:spLocks noGrp="1"/>
          </p:cNvSpPr>
          <p:nvPr>
            <p:ph idx="1"/>
          </p:nvPr>
        </p:nvSpPr>
        <p:spPr>
          <a:xfrm>
            <a:off x="159026" y="1209369"/>
            <a:ext cx="11396870" cy="5437237"/>
          </a:xfrm>
        </p:spPr>
        <p:txBody>
          <a:bodyPr>
            <a:normAutofit fontScale="55000" lnSpcReduction="20000"/>
          </a:bodyPr>
          <a:lstStyle/>
          <a:p>
            <a:pPr marL="422910" indent="-285750" algn="just">
              <a:lnSpc>
                <a:spcPct val="114000"/>
              </a:lnSpc>
              <a:buFont typeface="Wingdings" panose="05000000000000000000" pitchFamily="2" charset="2"/>
              <a:buChar char="§"/>
            </a:pPr>
            <a:r>
              <a:rPr lang="pt-PT" sz="2700" b="1" dirty="0">
                <a:solidFill>
                  <a:prstClr val="black"/>
                </a:solidFill>
              </a:rPr>
              <a:t>Cobertura a todos os níveis</a:t>
            </a:r>
            <a:r>
              <a:rPr lang="pt-PT" sz="2700" dirty="0">
                <a:solidFill>
                  <a:prstClr val="black"/>
                </a:solidFill>
              </a:rPr>
              <a:t>: a marcação da relevância das despesas para o clima será aplicada nos três níveis de administração pública, nos sectores mais significativos para as alterações climáticas - agricultura, água, energia, protecção ambiental e saúde. A aplicação a nível provincial e local decorrerá de forma faseada: a aplicação a nível local provavelmente seguirá o IFMIS e o </a:t>
            </a:r>
            <a:r>
              <a:rPr lang="pt-PT" sz="2700" dirty="0" err="1">
                <a:solidFill>
                  <a:prstClr val="black"/>
                </a:solidFill>
              </a:rPr>
              <a:t>mSCOA</a:t>
            </a:r>
            <a:r>
              <a:rPr lang="pt-PT" sz="2700" dirty="0">
                <a:solidFill>
                  <a:prstClr val="black"/>
                </a:solidFill>
              </a:rPr>
              <a:t>.</a:t>
            </a:r>
          </a:p>
          <a:p>
            <a:pPr marL="422910" indent="-285750" algn="just">
              <a:lnSpc>
                <a:spcPct val="114000"/>
              </a:lnSpc>
              <a:buFont typeface="Wingdings" panose="05000000000000000000" pitchFamily="2" charset="2"/>
              <a:buChar char="§"/>
            </a:pPr>
            <a:r>
              <a:rPr lang="pt-PT" b="1" dirty="0">
                <a:solidFill>
                  <a:prstClr val="black"/>
                </a:solidFill>
              </a:rPr>
              <a:t>Cobertura em cada nível</a:t>
            </a:r>
            <a:r>
              <a:rPr lang="pt-PT" dirty="0">
                <a:solidFill>
                  <a:prstClr val="black"/>
                </a:solidFill>
              </a:rPr>
              <a:t>: num prazo de cinco anos, será dada prioridade à implementação nos sectores com elevada relevância climática em todos as três níveis, mas é provável que não se estenda a todas as administrações locais.  </a:t>
            </a:r>
          </a:p>
          <a:p>
            <a:pPr marL="422910" indent="-285750" algn="just">
              <a:lnSpc>
                <a:spcPct val="114000"/>
              </a:lnSpc>
              <a:buFont typeface="Wingdings" panose="05000000000000000000" pitchFamily="2" charset="2"/>
              <a:buChar char="§"/>
            </a:pPr>
            <a:r>
              <a:rPr lang="pt-PT" b="1" dirty="0">
                <a:solidFill>
                  <a:prstClr val="black"/>
                </a:solidFill>
              </a:rPr>
              <a:t>Cobertura das empresas públicas: </a:t>
            </a:r>
            <a:r>
              <a:rPr lang="pt-PT" dirty="0">
                <a:solidFill>
                  <a:prstClr val="black"/>
                </a:solidFill>
              </a:rPr>
              <a:t>as despesas das empresas do Estado farão objecto de marcação no âmbito da MOC na Africa do Sul, dado o protagonismo de algumas entidades em relação às alterações climáticas (a </a:t>
            </a:r>
            <a:r>
              <a:rPr lang="pt-PT" dirty="0" err="1">
                <a:solidFill>
                  <a:prstClr val="black"/>
                </a:solidFill>
              </a:rPr>
              <a:t>Eskom</a:t>
            </a:r>
            <a:r>
              <a:rPr lang="pt-PT" dirty="0">
                <a:solidFill>
                  <a:prstClr val="black"/>
                </a:solidFill>
              </a:rPr>
              <a:t>, as empresas de transporte e de infra-estruturas, companhias de abastecimento de agua) e o volume de receitas fiscais. As EE apresentam complexidades acrescidas no que respeita à marcação em virtude da configuração do sistema e a procura de capacidades; é provável que a marcação nas empresas do Estado venha a integrar a Fase II da MOC (abordagem de teste de esforço em empresas </a:t>
            </a:r>
            <a:r>
              <a:rPr lang="pt-PT" dirty="0" err="1">
                <a:solidFill>
                  <a:prstClr val="black"/>
                </a:solidFill>
              </a:rPr>
              <a:t>seleccionadas</a:t>
            </a:r>
            <a:r>
              <a:rPr lang="pt-PT" dirty="0">
                <a:solidFill>
                  <a:prstClr val="black"/>
                </a:solidFill>
              </a:rPr>
              <a:t>).</a:t>
            </a:r>
          </a:p>
          <a:p>
            <a:pPr marL="422910" indent="-285750" algn="just">
              <a:lnSpc>
                <a:spcPct val="114000"/>
              </a:lnSpc>
              <a:buFont typeface="Wingdings" panose="05000000000000000000" pitchFamily="2" charset="2"/>
              <a:buChar char="§"/>
            </a:pPr>
            <a:r>
              <a:rPr lang="pt-PT" b="1" dirty="0">
                <a:solidFill>
                  <a:prstClr val="black"/>
                </a:solidFill>
              </a:rPr>
              <a:t>Incluir programas negativos para o clima</a:t>
            </a:r>
            <a:r>
              <a:rPr lang="pt-PT" dirty="0">
                <a:solidFill>
                  <a:prstClr val="black"/>
                </a:solidFill>
              </a:rPr>
              <a:t>: A MOC na África do Sul incluirá as despesas relevantes dos programas eventualmente prejudiciais para o ambiente ou para a sociedade (a saber, programas negativos para o clima), à semelhança do que se faz noutros países, embora com critérios diferentes para a marcação dessas despesas para efeitos de diferenciação nos relatórios sobre as despesas climáticas. </a:t>
            </a:r>
          </a:p>
          <a:p>
            <a:pPr marL="422910" indent="-285750" algn="just">
              <a:lnSpc>
                <a:spcPct val="114000"/>
              </a:lnSpc>
              <a:buFont typeface="Wingdings" panose="05000000000000000000" pitchFamily="2" charset="2"/>
              <a:buChar char="§"/>
            </a:pPr>
            <a:r>
              <a:rPr lang="pt-PT" b="1" dirty="0">
                <a:solidFill>
                  <a:prstClr val="black"/>
                </a:solidFill>
              </a:rPr>
              <a:t>Incluir as despesas financiadas por doadores</a:t>
            </a:r>
            <a:r>
              <a:rPr lang="pt-PT" dirty="0">
                <a:solidFill>
                  <a:prstClr val="black"/>
                </a:solidFill>
              </a:rPr>
              <a:t>: Embora as despesas financiadas por doadores representem uma pequena parte das despesas públicas em geral, é provável que venham a perfazer uma proporção muito mais significativa das despesas relevantes para o clima. O sistema de MOC deve permitir a marcação das despesas dos doadores, para a </a:t>
            </a:r>
            <a:r>
              <a:rPr lang="pt-PT" dirty="0" err="1">
                <a:solidFill>
                  <a:prstClr val="black"/>
                </a:solidFill>
              </a:rPr>
              <a:t>optimização</a:t>
            </a:r>
            <a:r>
              <a:rPr lang="pt-PT" dirty="0">
                <a:solidFill>
                  <a:prstClr val="black"/>
                </a:solidFill>
              </a:rPr>
              <a:t> do sistema pelo Governo sul-africano. Esta abordagem será determinada em consulta com a Direcção da Cooperação Internacional para o Desenvolvimento do Tesouro Nacional, e implementada numa fase piloto em algumas áreas. </a:t>
            </a:r>
          </a:p>
          <a:p>
            <a:pPr marL="422910" indent="-285750" algn="just">
              <a:lnSpc>
                <a:spcPct val="114000"/>
              </a:lnSpc>
              <a:buFont typeface="Wingdings" panose="05000000000000000000" pitchFamily="2" charset="2"/>
              <a:buChar char="§"/>
            </a:pPr>
            <a:r>
              <a:rPr lang="pt-PT" b="1" dirty="0">
                <a:solidFill>
                  <a:prstClr val="black"/>
                </a:solidFill>
              </a:rPr>
              <a:t>Outros:</a:t>
            </a:r>
            <a:r>
              <a:rPr lang="pt-PT" dirty="0">
                <a:solidFill>
                  <a:prstClr val="black"/>
                </a:solidFill>
              </a:rPr>
              <a:t> A MOC aplicará a definição modificada sul-africana que incorpora a “transição justa”. Seguir-se-á uma abordagem híbrida em termos de pontuação, ponderando a relevância das despesas em relação aos objectivos e às avaliações das despesas.</a:t>
            </a:r>
          </a:p>
          <a:p>
            <a:pPr marL="422910" indent="-285750" algn="just">
              <a:lnSpc>
                <a:spcPct val="114000"/>
              </a:lnSpc>
              <a:buFont typeface="Wingdings" panose="05000000000000000000" pitchFamily="2" charset="2"/>
              <a:buChar char="§"/>
            </a:pPr>
            <a:endParaRPr lang="en-ZA" sz="1800" dirty="0">
              <a:solidFill>
                <a:prstClr val="black"/>
              </a:solidFill>
            </a:endParaRPr>
          </a:p>
        </p:txBody>
      </p:sp>
      <p:sp>
        <p:nvSpPr>
          <p:cNvPr id="4" name="Slide Number Placeholder 3">
            <a:extLst>
              <a:ext uri="{FF2B5EF4-FFF2-40B4-BE49-F238E27FC236}">
                <a16:creationId xmlns:a16="http://schemas.microsoft.com/office/drawing/2014/main" id="{4CD4FDB3-B4B9-421C-B3DC-BFD2FAA9E51F}"/>
              </a:ext>
            </a:extLst>
          </p:cNvPr>
          <p:cNvSpPr>
            <a:spLocks noGrp="1"/>
          </p:cNvSpPr>
          <p:nvPr>
            <p:ph type="sldNum" sz="quarter" idx="4"/>
          </p:nvPr>
        </p:nvSpPr>
        <p:spPr/>
        <p:txBody>
          <a:bodyPr/>
          <a:lstStyle/>
          <a:p>
            <a:fld id="{A4E67396-EAD7-1246-A93B-5244FF26795F}" type="slidenum">
              <a:rPr lang="en-US" smtClean="0"/>
              <a:pPr/>
              <a:t>8</a:t>
            </a:fld>
            <a:endParaRPr lang="en-US" dirty="0"/>
          </a:p>
        </p:txBody>
      </p:sp>
    </p:spTree>
    <p:extLst>
      <p:ext uri="{BB962C8B-B14F-4D97-AF65-F5344CB8AC3E}">
        <p14:creationId xmlns:p14="http://schemas.microsoft.com/office/powerpoint/2010/main" val="251543333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9D28-EB62-FB4A-9823-FC6534816A33}"/>
              </a:ext>
            </a:extLst>
          </p:cNvPr>
          <p:cNvSpPr>
            <a:spLocks noGrp="1"/>
          </p:cNvSpPr>
          <p:nvPr>
            <p:ph type="title"/>
          </p:nvPr>
        </p:nvSpPr>
        <p:spPr>
          <a:xfrm>
            <a:off x="1" y="-66807"/>
            <a:ext cx="9925878" cy="1325563"/>
          </a:xfrm>
        </p:spPr>
        <p:txBody>
          <a:bodyPr/>
          <a:lstStyle/>
          <a:p>
            <a:r>
              <a:rPr lang="en-US" dirty="0" err="1"/>
              <a:t>parâmetros</a:t>
            </a:r>
            <a:r>
              <a:rPr lang="en-US" dirty="0"/>
              <a:t> de </a:t>
            </a:r>
            <a:r>
              <a:rPr lang="en-US" dirty="0" err="1"/>
              <a:t>concepção</a:t>
            </a:r>
            <a:r>
              <a:rPr lang="en-US" dirty="0"/>
              <a:t>: RELEVÂNCIA </a:t>
            </a:r>
            <a:br>
              <a:rPr lang="en-US" dirty="0"/>
            </a:br>
            <a:r>
              <a:rPr lang="en-US" dirty="0"/>
              <a:t>PARA AS AC 1</a:t>
            </a:r>
          </a:p>
        </p:txBody>
      </p:sp>
      <p:sp>
        <p:nvSpPr>
          <p:cNvPr id="3" name="Content Placeholder 2">
            <a:extLst>
              <a:ext uri="{FF2B5EF4-FFF2-40B4-BE49-F238E27FC236}">
                <a16:creationId xmlns:a16="http://schemas.microsoft.com/office/drawing/2014/main" id="{A97720E9-A4FE-3F4E-86BC-3A6724FA6574}"/>
              </a:ext>
            </a:extLst>
          </p:cNvPr>
          <p:cNvSpPr>
            <a:spLocks noGrp="1"/>
          </p:cNvSpPr>
          <p:nvPr>
            <p:ph idx="1"/>
          </p:nvPr>
        </p:nvSpPr>
        <p:spPr>
          <a:xfrm>
            <a:off x="0" y="1258756"/>
            <a:ext cx="11565924" cy="4797214"/>
          </a:xfrm>
        </p:spPr>
        <p:txBody>
          <a:bodyPr>
            <a:normAutofit fontScale="85000" lnSpcReduction="20000"/>
          </a:bodyPr>
          <a:lstStyle/>
          <a:p>
            <a:pPr marL="0" indent="0">
              <a:buNone/>
            </a:pPr>
            <a:r>
              <a:rPr lang="pt-PT" sz="2400" b="1" dirty="0"/>
              <a:t>Definições para identificar a relevância para as AC</a:t>
            </a:r>
          </a:p>
          <a:p>
            <a:pPr marL="422910" lvl="1" indent="-285750" algn="just">
              <a:lnSpc>
                <a:spcPct val="104000"/>
              </a:lnSpc>
              <a:spcBef>
                <a:spcPts val="1000"/>
              </a:spcBef>
              <a:buFont typeface="Wingdings" panose="05000000000000000000" pitchFamily="2" charset="2"/>
              <a:buChar char="§"/>
            </a:pPr>
            <a:r>
              <a:rPr lang="pt-PT" dirty="0">
                <a:solidFill>
                  <a:prstClr val="black"/>
                </a:solidFill>
              </a:rPr>
              <a:t>Definir a mitigação e a adaptação em conformidade com a </a:t>
            </a:r>
            <a:r>
              <a:rPr lang="pt-PT" i="1" dirty="0">
                <a:solidFill>
                  <a:prstClr val="black"/>
                </a:solidFill>
              </a:rPr>
              <a:t>Transição Justa</a:t>
            </a:r>
            <a:r>
              <a:rPr lang="pt-PT" dirty="0">
                <a:solidFill>
                  <a:prstClr val="black"/>
                </a:solidFill>
              </a:rPr>
              <a:t>, mas a marcação deve extrair informação em conformidade com as definições da OCDE.</a:t>
            </a:r>
          </a:p>
          <a:p>
            <a:pPr marL="422910" lvl="1" indent="-285750" algn="just">
              <a:lnSpc>
                <a:spcPct val="104000"/>
              </a:lnSpc>
              <a:spcBef>
                <a:spcPts val="1000"/>
              </a:spcBef>
              <a:buFont typeface="Wingdings" panose="05000000000000000000" pitchFamily="2" charset="2"/>
              <a:buChar char="§"/>
            </a:pPr>
            <a:r>
              <a:rPr lang="pt-PT" dirty="0">
                <a:solidFill>
                  <a:prstClr val="black"/>
                </a:solidFill>
              </a:rPr>
              <a:t>Explorar como fazê-lo no desenvolvimento de materiais e em testes-piloto.</a:t>
            </a:r>
          </a:p>
          <a:p>
            <a:pPr marL="422910" lvl="1" indent="-285750" algn="just">
              <a:lnSpc>
                <a:spcPct val="104000"/>
              </a:lnSpc>
              <a:spcBef>
                <a:spcPts val="1000"/>
              </a:spcBef>
              <a:buFont typeface="Wingdings" panose="05000000000000000000" pitchFamily="2" charset="2"/>
              <a:buChar char="§"/>
            </a:pPr>
            <a:r>
              <a:rPr lang="pt-PT" dirty="0">
                <a:solidFill>
                  <a:prstClr val="black"/>
                </a:solidFill>
              </a:rPr>
              <a:t>Prevê-se identificar as despesas com prejuízos e danos relacionados com o clima, mas para implementação posterior.</a:t>
            </a:r>
          </a:p>
          <a:p>
            <a:pPr marL="0" indent="0">
              <a:buNone/>
            </a:pPr>
            <a:r>
              <a:rPr lang="pt-PT" sz="2400" b="1" dirty="0"/>
              <a:t>Que informação será utilizada para identificar a relevância climática? Explícita ou implícita? Articulação com a política de AC</a:t>
            </a:r>
          </a:p>
          <a:p>
            <a:pPr marL="422910" lvl="1" indent="-285750" algn="just">
              <a:lnSpc>
                <a:spcPct val="104000"/>
              </a:lnSpc>
              <a:spcBef>
                <a:spcPts val="1000"/>
              </a:spcBef>
              <a:buFont typeface="Wingdings" panose="05000000000000000000" pitchFamily="2" charset="2"/>
              <a:buChar char="§"/>
            </a:pPr>
            <a:r>
              <a:rPr lang="pt-PT" dirty="0">
                <a:solidFill>
                  <a:prstClr val="black"/>
                </a:solidFill>
              </a:rPr>
              <a:t>Numa fase-piloto, utilizar as listas de referência existentes para identificar os objectivos/benefícios relevantes para o clima</a:t>
            </a:r>
          </a:p>
          <a:p>
            <a:pPr marL="422910" lvl="1" indent="-285750" algn="just">
              <a:lnSpc>
                <a:spcPct val="104000"/>
              </a:lnSpc>
              <a:spcBef>
                <a:spcPts val="1000"/>
              </a:spcBef>
              <a:buFont typeface="Wingdings" panose="05000000000000000000" pitchFamily="2" charset="2"/>
              <a:buChar char="§"/>
            </a:pPr>
            <a:r>
              <a:rPr lang="pt-PT" dirty="0">
                <a:solidFill>
                  <a:prstClr val="black"/>
                </a:solidFill>
              </a:rPr>
              <a:t>Considerar a relevância explicita e implícita</a:t>
            </a:r>
          </a:p>
          <a:p>
            <a:pPr marL="422910" lvl="1" indent="-285750" algn="just">
              <a:lnSpc>
                <a:spcPct val="104000"/>
              </a:lnSpc>
              <a:spcBef>
                <a:spcPts val="1000"/>
              </a:spcBef>
              <a:buFont typeface="Wingdings" panose="05000000000000000000" pitchFamily="2" charset="2"/>
              <a:buChar char="§"/>
            </a:pPr>
            <a:r>
              <a:rPr lang="pt-PT" dirty="0">
                <a:solidFill>
                  <a:prstClr val="black"/>
                </a:solidFill>
              </a:rPr>
              <a:t>Aplicar camadas adicionais de classificação</a:t>
            </a:r>
          </a:p>
          <a:p>
            <a:pPr lvl="2"/>
            <a:r>
              <a:rPr lang="pt-PT" dirty="0"/>
              <a:t>Relevância das políticas nacionais e dos outros níveis de administração publica </a:t>
            </a:r>
          </a:p>
          <a:p>
            <a:pPr lvl="2"/>
            <a:r>
              <a:rPr lang="pt-PT" dirty="0"/>
              <a:t>Despesa directa e </a:t>
            </a:r>
            <a:r>
              <a:rPr lang="pt-PT" dirty="0" err="1"/>
              <a:t>indirecta</a:t>
            </a:r>
            <a:endParaRPr lang="pt-PT" dirty="0"/>
          </a:p>
          <a:p>
            <a:endParaRPr lang="en-US" dirty="0">
              <a:solidFill>
                <a:schemeClr val="accent5">
                  <a:lumMod val="50000"/>
                </a:schemeClr>
              </a:solidFill>
            </a:endParaRPr>
          </a:p>
        </p:txBody>
      </p:sp>
      <p:sp>
        <p:nvSpPr>
          <p:cNvPr id="5" name="Slide Number Placeholder 4"/>
          <p:cNvSpPr>
            <a:spLocks noGrp="1"/>
          </p:cNvSpPr>
          <p:nvPr>
            <p:ph type="sldNum" sz="quarter" idx="4"/>
          </p:nvPr>
        </p:nvSpPr>
        <p:spPr/>
        <p:txBody>
          <a:bodyPr/>
          <a:lstStyle/>
          <a:p>
            <a:fld id="{9DA73713-55B9-3B41-B88A-C125CC4BAA15}" type="slidenum">
              <a:rPr lang="en-GB" smtClean="0"/>
              <a:pPr/>
              <a:t>9</a:t>
            </a:fld>
            <a:endParaRPr lang="en-GB" dirty="0"/>
          </a:p>
        </p:txBody>
      </p:sp>
    </p:spTree>
    <p:extLst>
      <p:ext uri="{BB962C8B-B14F-4D97-AF65-F5344CB8AC3E}">
        <p14:creationId xmlns:p14="http://schemas.microsoft.com/office/powerpoint/2010/main" val="104270773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b4855b58-ad6d-40fd-b77f-c71ade046a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6C104A8E979F449E7203CF6528D2DE" ma:contentTypeVersion="13" ma:contentTypeDescription="Create a new document." ma:contentTypeScope="" ma:versionID="aa83446b84fe3e5472a087391475cfd8">
  <xsd:schema xmlns:xsd="http://www.w3.org/2001/XMLSchema" xmlns:xs="http://www.w3.org/2001/XMLSchema" xmlns:p="http://schemas.microsoft.com/office/2006/metadata/properties" xmlns:ns2="b4855b58-ad6d-40fd-b77f-c71ade046a38" xmlns:ns3="ff9aaa94-3ebd-42e4-992a-0dc788418511" targetNamespace="http://schemas.microsoft.com/office/2006/metadata/properties" ma:root="true" ma:fieldsID="3904b4c775040775d73a9a9e6f2d6c62" ns2:_="" ns3:_="">
    <xsd:import namespace="b4855b58-ad6d-40fd-b77f-c71ade046a38"/>
    <xsd:import namespace="ff9aaa94-3ebd-42e4-992a-0dc7884185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Folde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55b58-ad6d-40fd-b77f-c71ade046a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Folder" ma:index="16" nillable="true" ma:displayName="Folder" ma:internalName="Fol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9aaa94-3ebd-42e4-992a-0dc78841851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D8855-73F8-42A1-80F7-8B103FCD3C41}">
  <ds:schemaRefs>
    <ds:schemaRef ds:uri="http://schemas.microsoft.com/office/2006/metadata/properties"/>
    <ds:schemaRef ds:uri="b4855b58-ad6d-40fd-b77f-c71ade046a38"/>
    <ds:schemaRef ds:uri="http://schemas.microsoft.com/office/infopath/2007/PartnerControls"/>
    <ds:schemaRef ds:uri="http://purl.org/dc/terms/"/>
    <ds:schemaRef ds:uri="http://schemas.microsoft.com/office/2006/documentManagement/types"/>
    <ds:schemaRef ds:uri="ff9aaa94-3ebd-42e4-992a-0dc788418511"/>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18E15991-9A13-4174-A36C-CA1F11642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55b58-ad6d-40fd-b77f-c71ade046a38"/>
    <ds:schemaRef ds:uri="ff9aaa94-3ebd-42e4-992a-0dc788418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78336-3FCB-4AC3-A51C-B1B83504E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10423</TotalTime>
  <Words>2310</Words>
  <Application>Microsoft Office PowerPoint</Application>
  <PresentationFormat>Widescreen</PresentationFormat>
  <Paragraphs>188</Paragraphs>
  <Slides>14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Candara Light</vt:lpstr>
      <vt:lpstr>Courier New</vt:lpstr>
      <vt:lpstr>Tahoma</vt:lpstr>
      <vt:lpstr>Times New Roman</vt:lpstr>
      <vt:lpstr>Wingdings</vt:lpstr>
      <vt:lpstr>1_Office Theme</vt:lpstr>
      <vt:lpstr>2_Office Theme</vt:lpstr>
      <vt:lpstr>MARCAÇÃO DO ORÇAMENTO PARA O CLIMA (MOC) NA  ÁFRICA DO SUL</vt:lpstr>
      <vt:lpstr>ÍNDICE</vt:lpstr>
      <vt:lpstr>Contextualização da Política relativa às Alterações Climáticas na África do Sul</vt:lpstr>
      <vt:lpstr>Condições para a implementação de politicas e estratégias sectoriais</vt:lpstr>
      <vt:lpstr>A função do Tesouro Nacional</vt:lpstr>
      <vt:lpstr>MARCAÇÃO DO ORÇAMENTO PARA O CLIMA NA  ÁFRICA DO SUL</vt:lpstr>
      <vt:lpstr>parâmetros de concepção: ABORDAGEM</vt:lpstr>
      <vt:lpstr>parâmetros de concepção: ALCANCE</vt:lpstr>
      <vt:lpstr>parâmetros de concepção: RELEVÂNCIA  PARA AS AC 1</vt:lpstr>
      <vt:lpstr>parâmetros de concepção: RELEVÂNCIA  PARA AS AC 2</vt:lpstr>
      <vt:lpstr>PRINCIPAIS parâmetros de concepção: localização NO CICLO DE GESTÃO DE RECURSOS</vt:lpstr>
      <vt:lpstr>PROCESSO DO PROJECTO DE MOC</vt:lpstr>
      <vt:lpstr>processO PilotO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 Zimbabwe Education Evaluation Inception Mission Harare, 31 July 2017</dc:title>
  <dc:creator>Gcobisa Magazi</dc:creator>
  <cp:lastModifiedBy>Me</cp:lastModifiedBy>
  <cp:revision>205</cp:revision>
  <cp:lastPrinted>2020-09-10T11:31:30Z</cp:lastPrinted>
  <dcterms:created xsi:type="dcterms:W3CDTF">2017-07-26T09:12:00Z</dcterms:created>
  <dcterms:modified xsi:type="dcterms:W3CDTF">2021-06-27T06:32:03Z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0x010100266C104A8E979F449E7203CF6528D2DE</vt:lpwstr>
  </property>
</Properties>
</file>