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11">
  <p:sldMasterIdLst>
    <p:sldMasterId id="2147483774" r:id="rId4"/>
  </p:sldMasterIdLst>
  <p:notesMasterIdLst>
    <p:notesMasterId r:id="rId17"/>
  </p:notesMasterIdLst>
  <p:handoutMasterIdLst>
    <p:handoutMasterId r:id="rId18"/>
  </p:handoutMasterIdLst>
  <p:sldIdLst>
    <p:sldId id="256" r:id="rId5"/>
    <p:sldId id="519" r:id="rId6"/>
    <p:sldId id="509" r:id="rId7"/>
    <p:sldId id="510" r:id="rId8"/>
    <p:sldId id="511" r:id="rId9"/>
    <p:sldId id="512" r:id="rId10"/>
    <p:sldId id="513" r:id="rId11"/>
    <p:sldId id="516" r:id="rId12"/>
    <p:sldId id="517" r:id="rId13"/>
    <p:sldId id="514" r:id="rId14"/>
    <p:sldId id="515" r:id="rId15"/>
    <p:sldId id="518" r:id="rId16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riya Beegun" initials="PB" lastIdx="5" clrIdx="6">
    <p:extLst>
      <p:ext uri="{19B8F6BF-5375-455C-9EA6-DF929625EA0E}">
        <p15:presenceInfo xmlns:p15="http://schemas.microsoft.com/office/powerpoint/2012/main" userId="S::priya.beegun@cabri-sbo.org::e975f017-bbdf-4fb4-8a57-29d873ee0655" providerId="AD"/>
      </p:ext>
    </p:extLst>
  </p:cmAuthor>
  <p:cmAuthor id="1" name="Joana Bento" initials="JB" lastIdx="1" clrIdx="0"/>
  <p:cmAuthor id="8" name="Kit Nicholson" initials="KN" lastIdx="3" clrIdx="7">
    <p:extLst>
      <p:ext uri="{19B8F6BF-5375-455C-9EA6-DF929625EA0E}">
        <p15:presenceInfo xmlns:p15="http://schemas.microsoft.com/office/powerpoint/2012/main" userId="5297ed048ed59b51" providerId="Windows Live"/>
      </p:ext>
    </p:extLst>
  </p:cmAuthor>
  <p:cmAuthor id="2" name="anke.braumann" initials="a" lastIdx="7" clrIdx="1"/>
  <p:cmAuthor id="3" name="Leila" initials="" lastIdx="0" clrIdx="2"/>
  <p:cmAuthor id="4" name="Soonsyra Lowe Nicolas" initials="SLN" lastIdx="8" clrIdx="3">
    <p:extLst>
      <p:ext uri="{19B8F6BF-5375-455C-9EA6-DF929625EA0E}">
        <p15:presenceInfo xmlns:p15="http://schemas.microsoft.com/office/powerpoint/2012/main" userId="S-1-5-21-2612044563-3503332062-4066753326-1646" providerId="AD"/>
      </p:ext>
    </p:extLst>
  </p:cmAuthor>
  <p:cmAuthor id="5" name="Ludovic Froget" initials="LF" lastIdx="2" clrIdx="4">
    <p:extLst>
      <p:ext uri="{19B8F6BF-5375-455C-9EA6-DF929625EA0E}">
        <p15:presenceInfo xmlns:p15="http://schemas.microsoft.com/office/powerpoint/2012/main" userId="S::Ludovic.Froget@cabri-sbo.org::6dcb10fd-7809-450d-9213-77bf9778b520" providerId="AD"/>
      </p:ext>
    </p:extLst>
  </p:cmAuthor>
  <p:cmAuthor id="6" name="Soonsyra Lowe Nicolas" initials="SLN [2]" lastIdx="2" clrIdx="5">
    <p:extLst>
      <p:ext uri="{19B8F6BF-5375-455C-9EA6-DF929625EA0E}">
        <p15:presenceInfo xmlns:p15="http://schemas.microsoft.com/office/powerpoint/2012/main" userId="S::Soonsyra.LoweNicolas@cabri-sbo.org::190600f1-7689-4c6c-810c-d5e149ab5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DC0"/>
    <a:srgbClr val="B5BD84"/>
    <a:srgbClr val="7DABCF"/>
    <a:srgbClr val="3333FF"/>
    <a:srgbClr val="4472C4"/>
    <a:srgbClr val="858C3A"/>
    <a:srgbClr val="848A37"/>
    <a:srgbClr val="006380"/>
    <a:srgbClr val="F6862B"/>
    <a:srgbClr val="1C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B6CAA-E130-4B42-B5B7-F7416FF28A88}" v="18" dt="2021-06-25T21:47:53.735"/>
    <p1510:client id="{620FF28F-81DB-40F9-922E-49580D2D7B4F}" v="26" dt="2021-06-26T10:45:27.5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855" autoAdjust="0"/>
    <p:restoredTop sz="72945" autoAdjust="0"/>
  </p:normalViewPr>
  <p:slideViewPr>
    <p:cSldViewPr snapToGrid="0">
      <p:cViewPr varScale="1">
        <p:scale>
          <a:sx n="69" d="100"/>
          <a:sy n="69" d="100"/>
        </p:scale>
        <p:origin x="60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7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bel Catalano" userId="19eca177b45f224d" providerId="LiveId" clId="{620FF28F-81DB-40F9-922E-49580D2D7B4F}"/>
    <pc:docChg chg="undo custSel modSld">
      <pc:chgData name="Isabel Catalano" userId="19eca177b45f224d" providerId="LiveId" clId="{620FF28F-81DB-40F9-922E-49580D2D7B4F}" dt="2021-06-26T10:58:22.187" v="2182" actId="6549"/>
      <pc:docMkLst>
        <pc:docMk/>
      </pc:docMkLst>
      <pc:sldChg chg="modSp mod">
        <pc:chgData name="Isabel Catalano" userId="19eca177b45f224d" providerId="LiveId" clId="{620FF28F-81DB-40F9-922E-49580D2D7B4F}" dt="2021-06-26T10:48:47.654" v="2118" actId="20577"/>
        <pc:sldMkLst>
          <pc:docMk/>
          <pc:sldMk cId="1828176203" sldId="509"/>
        </pc:sldMkLst>
        <pc:spChg chg="mod">
          <ac:chgData name="Isabel Catalano" userId="19eca177b45f224d" providerId="LiveId" clId="{620FF28F-81DB-40F9-922E-49580D2D7B4F}" dt="2021-06-25T10:01:14.850" v="94" actId="6549"/>
          <ac:spMkLst>
            <pc:docMk/>
            <pc:sldMk cId="1828176203" sldId="509"/>
            <ac:spMk id="2" creationId="{9994E8B5-64F2-4F33-A9EA-2F0CBCFD0983}"/>
          </ac:spMkLst>
        </pc:spChg>
        <pc:spChg chg="mod">
          <ac:chgData name="Isabel Catalano" userId="19eca177b45f224d" providerId="LiveId" clId="{620FF28F-81DB-40F9-922E-49580D2D7B4F}" dt="2021-06-26T10:48:47.654" v="2118" actId="20577"/>
          <ac:spMkLst>
            <pc:docMk/>
            <pc:sldMk cId="1828176203" sldId="509"/>
            <ac:spMk id="3" creationId="{CBA9E70B-317E-4672-9D8D-E134F4CB7869}"/>
          </ac:spMkLst>
        </pc:spChg>
      </pc:sldChg>
      <pc:sldChg chg="modSp mod">
        <pc:chgData name="Isabel Catalano" userId="19eca177b45f224d" providerId="LiveId" clId="{620FF28F-81DB-40F9-922E-49580D2D7B4F}" dt="2021-06-26T10:50:11.316" v="2134" actId="20577"/>
        <pc:sldMkLst>
          <pc:docMk/>
          <pc:sldMk cId="3269724145" sldId="510"/>
        </pc:sldMkLst>
        <pc:spChg chg="mod">
          <ac:chgData name="Isabel Catalano" userId="19eca177b45f224d" providerId="LiveId" clId="{620FF28F-81DB-40F9-922E-49580D2D7B4F}" dt="2021-06-25T10:42:41.606" v="254" actId="20577"/>
          <ac:spMkLst>
            <pc:docMk/>
            <pc:sldMk cId="3269724145" sldId="510"/>
            <ac:spMk id="2" creationId="{CF55E1F8-5E50-4297-B44E-7212C5693DCD}"/>
          </ac:spMkLst>
        </pc:spChg>
        <pc:spChg chg="mod">
          <ac:chgData name="Isabel Catalano" userId="19eca177b45f224d" providerId="LiveId" clId="{620FF28F-81DB-40F9-922E-49580D2D7B4F}" dt="2021-06-26T10:50:11.316" v="2134" actId="20577"/>
          <ac:spMkLst>
            <pc:docMk/>
            <pc:sldMk cId="3269724145" sldId="510"/>
            <ac:spMk id="3" creationId="{0F0C8AF0-F4E8-4272-9A40-21C50C2D10FE}"/>
          </ac:spMkLst>
        </pc:spChg>
      </pc:sldChg>
      <pc:sldChg chg="modSp mod">
        <pc:chgData name="Isabel Catalano" userId="19eca177b45f224d" providerId="LiveId" clId="{620FF28F-81DB-40F9-922E-49580D2D7B4F}" dt="2021-06-26T10:50:38.859" v="2135" actId="6549"/>
        <pc:sldMkLst>
          <pc:docMk/>
          <pc:sldMk cId="4074242783" sldId="511"/>
        </pc:sldMkLst>
        <pc:spChg chg="mod">
          <ac:chgData name="Isabel Catalano" userId="19eca177b45f224d" providerId="LiveId" clId="{620FF28F-81DB-40F9-922E-49580D2D7B4F}" dt="2021-06-25T10:47:13.246" v="392" actId="790"/>
          <ac:spMkLst>
            <pc:docMk/>
            <pc:sldMk cId="4074242783" sldId="511"/>
            <ac:spMk id="2" creationId="{D08D8D88-7DB1-4881-A6FE-8052F6CDE33B}"/>
          </ac:spMkLst>
        </pc:spChg>
        <pc:spChg chg="mod">
          <ac:chgData name="Isabel Catalano" userId="19eca177b45f224d" providerId="LiveId" clId="{620FF28F-81DB-40F9-922E-49580D2D7B4F}" dt="2021-06-26T10:50:38.859" v="2135" actId="6549"/>
          <ac:spMkLst>
            <pc:docMk/>
            <pc:sldMk cId="4074242783" sldId="511"/>
            <ac:spMk id="3" creationId="{EA09C6B3-CB7D-464D-9015-E3ED3F1134F7}"/>
          </ac:spMkLst>
        </pc:spChg>
      </pc:sldChg>
      <pc:sldChg chg="modSp mod">
        <pc:chgData name="Isabel Catalano" userId="19eca177b45f224d" providerId="LiveId" clId="{620FF28F-81DB-40F9-922E-49580D2D7B4F}" dt="2021-06-26T10:52:21.926" v="2138" actId="20577"/>
        <pc:sldMkLst>
          <pc:docMk/>
          <pc:sldMk cId="3813946848" sldId="512"/>
        </pc:sldMkLst>
        <pc:spChg chg="mod">
          <ac:chgData name="Isabel Catalano" userId="19eca177b45f224d" providerId="LiveId" clId="{620FF28F-81DB-40F9-922E-49580D2D7B4F}" dt="2021-06-26T10:52:21.926" v="2138" actId="20577"/>
          <ac:spMkLst>
            <pc:docMk/>
            <pc:sldMk cId="3813946848" sldId="512"/>
            <ac:spMk id="3" creationId="{9EE72D53-4D3F-425A-9DEA-385BF344D576}"/>
          </ac:spMkLst>
        </pc:spChg>
      </pc:sldChg>
      <pc:sldChg chg="addSp delSp modSp mod">
        <pc:chgData name="Isabel Catalano" userId="19eca177b45f224d" providerId="LiveId" clId="{620FF28F-81DB-40F9-922E-49580D2D7B4F}" dt="2021-06-26T10:45:33.988" v="2112" actId="14100"/>
        <pc:sldMkLst>
          <pc:docMk/>
          <pc:sldMk cId="1312387130" sldId="513"/>
        </pc:sldMkLst>
        <pc:spChg chg="mod">
          <ac:chgData name="Isabel Catalano" userId="19eca177b45f224d" providerId="LiveId" clId="{620FF28F-81DB-40F9-922E-49580D2D7B4F}" dt="2021-06-26T09:58:04.351" v="2067" actId="1076"/>
          <ac:spMkLst>
            <pc:docMk/>
            <pc:sldMk cId="1312387130" sldId="513"/>
            <ac:spMk id="2" creationId="{C54004F1-7239-45D0-9976-692DE555BFB9}"/>
          </ac:spMkLst>
        </pc:spChg>
        <pc:spChg chg="add del">
          <ac:chgData name="Isabel Catalano" userId="19eca177b45f224d" providerId="LiveId" clId="{620FF28F-81DB-40F9-922E-49580D2D7B4F}" dt="2021-06-26T10:43:30.394" v="2103" actId="22"/>
          <ac:spMkLst>
            <pc:docMk/>
            <pc:sldMk cId="1312387130" sldId="513"/>
            <ac:spMk id="5" creationId="{262B2B06-EEFE-4069-9092-AD0FAA754297}"/>
          </ac:spMkLst>
        </pc:spChg>
        <pc:graphicFrameChg chg="add del mod modGraphic">
          <ac:chgData name="Isabel Catalano" userId="19eca177b45f224d" providerId="LiveId" clId="{620FF28F-81DB-40F9-922E-49580D2D7B4F}" dt="2021-06-26T10:44:59.780" v="2108" actId="478"/>
          <ac:graphicFrameMkLst>
            <pc:docMk/>
            <pc:sldMk cId="1312387130" sldId="513"/>
            <ac:graphicFrameMk id="4" creationId="{C84407CE-119E-42A3-A35B-8F748F08ABC1}"/>
          </ac:graphicFrameMkLst>
        </pc:graphicFrameChg>
        <pc:graphicFrameChg chg="add mod modGraphic">
          <ac:chgData name="Isabel Catalano" userId="19eca177b45f224d" providerId="LiveId" clId="{620FF28F-81DB-40F9-922E-49580D2D7B4F}" dt="2021-06-26T10:45:33.988" v="2112" actId="14100"/>
          <ac:graphicFrameMkLst>
            <pc:docMk/>
            <pc:sldMk cId="1312387130" sldId="513"/>
            <ac:graphicFrameMk id="6" creationId="{96CC887E-3B67-4317-8DB4-30FEADA83068}"/>
          </ac:graphicFrameMkLst>
        </pc:graphicFrameChg>
        <pc:picChg chg="del">
          <ac:chgData name="Isabel Catalano" userId="19eca177b45f224d" providerId="LiveId" clId="{620FF28F-81DB-40F9-922E-49580D2D7B4F}" dt="2021-06-26T10:43:24.116" v="2100" actId="478"/>
          <ac:picMkLst>
            <pc:docMk/>
            <pc:sldMk cId="1312387130" sldId="513"/>
            <ac:picMk id="7" creationId="{42670E28-D421-44E7-B92A-D200EC7D5A4C}"/>
          </ac:picMkLst>
        </pc:picChg>
      </pc:sldChg>
      <pc:sldChg chg="modSp mod">
        <pc:chgData name="Isabel Catalano" userId="19eca177b45f224d" providerId="LiveId" clId="{620FF28F-81DB-40F9-922E-49580D2D7B4F}" dt="2021-06-26T09:20:24.623" v="1290" actId="313"/>
        <pc:sldMkLst>
          <pc:docMk/>
          <pc:sldMk cId="2254871680" sldId="514"/>
        </pc:sldMkLst>
        <pc:spChg chg="mod">
          <ac:chgData name="Isabel Catalano" userId="19eca177b45f224d" providerId="LiveId" clId="{620FF28F-81DB-40F9-922E-49580D2D7B4F}" dt="2021-06-26T09:20:24.623" v="1290" actId="313"/>
          <ac:spMkLst>
            <pc:docMk/>
            <pc:sldMk cId="2254871680" sldId="514"/>
            <ac:spMk id="3" creationId="{DB376EA1-364C-4DF4-85FA-D894DE427BA5}"/>
          </ac:spMkLst>
        </pc:spChg>
      </pc:sldChg>
      <pc:sldChg chg="modSp mod">
        <pc:chgData name="Isabel Catalano" userId="19eca177b45f224d" providerId="LiveId" clId="{620FF28F-81DB-40F9-922E-49580D2D7B4F}" dt="2021-06-26T10:57:11.816" v="2172" actId="20577"/>
        <pc:sldMkLst>
          <pc:docMk/>
          <pc:sldMk cId="1507646584" sldId="515"/>
        </pc:sldMkLst>
        <pc:spChg chg="mod">
          <ac:chgData name="Isabel Catalano" userId="19eca177b45f224d" providerId="LiveId" clId="{620FF28F-81DB-40F9-922E-49580D2D7B4F}" dt="2021-06-26T09:20:28.820" v="1291" actId="20577"/>
          <ac:spMkLst>
            <pc:docMk/>
            <pc:sldMk cId="1507646584" sldId="515"/>
            <ac:spMk id="2" creationId="{78F8C8D6-0417-4F78-9BDE-A77CBDB42FF2}"/>
          </ac:spMkLst>
        </pc:spChg>
        <pc:spChg chg="mod">
          <ac:chgData name="Isabel Catalano" userId="19eca177b45f224d" providerId="LiveId" clId="{620FF28F-81DB-40F9-922E-49580D2D7B4F}" dt="2021-06-26T10:57:11.816" v="2172" actId="20577"/>
          <ac:spMkLst>
            <pc:docMk/>
            <pc:sldMk cId="1507646584" sldId="515"/>
            <ac:spMk id="3" creationId="{8042F610-9BAB-44B1-AD83-DF34B3750FDF}"/>
          </ac:spMkLst>
        </pc:spChg>
      </pc:sldChg>
      <pc:sldChg chg="modSp mod">
        <pc:chgData name="Isabel Catalano" userId="19eca177b45f224d" providerId="LiveId" clId="{620FF28F-81DB-40F9-922E-49580D2D7B4F}" dt="2021-06-26T10:53:33.768" v="2144" actId="179"/>
        <pc:sldMkLst>
          <pc:docMk/>
          <pc:sldMk cId="508358573" sldId="516"/>
        </pc:sldMkLst>
        <pc:spChg chg="mod">
          <ac:chgData name="Isabel Catalano" userId="19eca177b45f224d" providerId="LiveId" clId="{620FF28F-81DB-40F9-922E-49580D2D7B4F}" dt="2021-06-26T10:52:44.226" v="2139" actId="20577"/>
          <ac:spMkLst>
            <pc:docMk/>
            <pc:sldMk cId="508358573" sldId="516"/>
            <ac:spMk id="2" creationId="{9199A89A-5123-411A-894C-24B7A5C7C774}"/>
          </ac:spMkLst>
        </pc:spChg>
        <pc:spChg chg="mod">
          <ac:chgData name="Isabel Catalano" userId="19eca177b45f224d" providerId="LiveId" clId="{620FF28F-81DB-40F9-922E-49580D2D7B4F}" dt="2021-06-26T10:53:33.768" v="2144" actId="179"/>
          <ac:spMkLst>
            <pc:docMk/>
            <pc:sldMk cId="508358573" sldId="516"/>
            <ac:spMk id="3" creationId="{9EE72D53-4D3F-425A-9DEA-385BF344D576}"/>
          </ac:spMkLst>
        </pc:spChg>
      </pc:sldChg>
      <pc:sldChg chg="modSp mod">
        <pc:chgData name="Isabel Catalano" userId="19eca177b45f224d" providerId="LiveId" clId="{620FF28F-81DB-40F9-922E-49580D2D7B4F}" dt="2021-06-26T10:55:10.243" v="2147" actId="179"/>
        <pc:sldMkLst>
          <pc:docMk/>
          <pc:sldMk cId="3475096441" sldId="517"/>
        </pc:sldMkLst>
        <pc:spChg chg="mod">
          <ac:chgData name="Isabel Catalano" userId="19eca177b45f224d" providerId="LiveId" clId="{620FF28F-81DB-40F9-922E-49580D2D7B4F}" dt="2021-06-26T09:00:43.433" v="723" actId="6549"/>
          <ac:spMkLst>
            <pc:docMk/>
            <pc:sldMk cId="3475096441" sldId="517"/>
            <ac:spMk id="2" creationId="{9199A89A-5123-411A-894C-24B7A5C7C774}"/>
          </ac:spMkLst>
        </pc:spChg>
        <pc:spChg chg="mod">
          <ac:chgData name="Isabel Catalano" userId="19eca177b45f224d" providerId="LiveId" clId="{620FF28F-81DB-40F9-922E-49580D2D7B4F}" dt="2021-06-26T10:55:10.243" v="2147" actId="179"/>
          <ac:spMkLst>
            <pc:docMk/>
            <pc:sldMk cId="3475096441" sldId="517"/>
            <ac:spMk id="3" creationId="{9EE72D53-4D3F-425A-9DEA-385BF344D576}"/>
          </ac:spMkLst>
        </pc:spChg>
      </pc:sldChg>
      <pc:sldChg chg="modSp mod">
        <pc:chgData name="Isabel Catalano" userId="19eca177b45f224d" providerId="LiveId" clId="{620FF28F-81DB-40F9-922E-49580D2D7B4F}" dt="2021-06-26T10:58:22.187" v="2182" actId="6549"/>
        <pc:sldMkLst>
          <pc:docMk/>
          <pc:sldMk cId="4186605822" sldId="518"/>
        </pc:sldMkLst>
        <pc:spChg chg="mod">
          <ac:chgData name="Isabel Catalano" userId="19eca177b45f224d" providerId="LiveId" clId="{620FF28F-81DB-40F9-922E-49580D2D7B4F}" dt="2021-06-26T09:26:58.063" v="1565" actId="313"/>
          <ac:spMkLst>
            <pc:docMk/>
            <pc:sldMk cId="4186605822" sldId="518"/>
            <ac:spMk id="2" creationId="{A7B9107E-E5D2-4F50-98AF-6F59E4795EDC}"/>
          </ac:spMkLst>
        </pc:spChg>
        <pc:spChg chg="mod">
          <ac:chgData name="Isabel Catalano" userId="19eca177b45f224d" providerId="LiveId" clId="{620FF28F-81DB-40F9-922E-49580D2D7B4F}" dt="2021-06-26T10:58:22.187" v="2182" actId="6549"/>
          <ac:spMkLst>
            <pc:docMk/>
            <pc:sldMk cId="4186605822" sldId="518"/>
            <ac:spMk id="3" creationId="{D72B9715-469E-416E-A802-8121497F3389}"/>
          </ac:spMkLst>
        </pc:spChg>
      </pc:sldChg>
      <pc:sldChg chg="modSp mod">
        <pc:chgData name="Isabel Catalano" userId="19eca177b45f224d" providerId="LiveId" clId="{620FF28F-81DB-40F9-922E-49580D2D7B4F}" dt="2021-06-25T10:00:56.260" v="84" actId="790"/>
        <pc:sldMkLst>
          <pc:docMk/>
          <pc:sldMk cId="2987490354" sldId="519"/>
        </pc:sldMkLst>
        <pc:spChg chg="mod">
          <ac:chgData name="Isabel Catalano" userId="19eca177b45f224d" providerId="LiveId" clId="{620FF28F-81DB-40F9-922E-49580D2D7B4F}" dt="2021-06-25T09:57:30.522" v="20" actId="20577"/>
          <ac:spMkLst>
            <pc:docMk/>
            <pc:sldMk cId="2987490354" sldId="519"/>
            <ac:spMk id="2" creationId="{06122061-8211-413E-9D55-28562612E763}"/>
          </ac:spMkLst>
        </pc:spChg>
        <pc:spChg chg="mod">
          <ac:chgData name="Isabel Catalano" userId="19eca177b45f224d" providerId="LiveId" clId="{620FF28F-81DB-40F9-922E-49580D2D7B4F}" dt="2021-06-25T10:00:56.260" v="84" actId="790"/>
          <ac:spMkLst>
            <pc:docMk/>
            <pc:sldMk cId="2987490354" sldId="519"/>
            <ac:spMk id="3" creationId="{7C0C8B19-3AEF-4FAA-BA2C-AD263762669D}"/>
          </ac:spMkLst>
        </pc:spChg>
      </pc:sldChg>
    </pc:docChg>
  </pc:docChgLst>
  <pc:docChgLst>
    <pc:chgData name="Isabel Catalano" userId="19eca177b45f224d" providerId="LiveId" clId="{54DB6CAA-E130-4B42-B5B7-F7416FF28A88}"/>
    <pc:docChg chg="custSel modSld">
      <pc:chgData name="Isabel Catalano" userId="19eca177b45f224d" providerId="LiveId" clId="{54DB6CAA-E130-4B42-B5B7-F7416FF28A88}" dt="2021-06-25T21:49:08.673" v="1225" actId="20577"/>
      <pc:docMkLst>
        <pc:docMk/>
      </pc:docMkLst>
      <pc:sldChg chg="modSp mod">
        <pc:chgData name="Isabel Catalano" userId="19eca177b45f224d" providerId="LiveId" clId="{54DB6CAA-E130-4B42-B5B7-F7416FF28A88}" dt="2021-06-25T19:53:07.329" v="62" actId="6549"/>
        <pc:sldMkLst>
          <pc:docMk/>
          <pc:sldMk cId="1828176203" sldId="509"/>
        </pc:sldMkLst>
        <pc:spChg chg="mod">
          <ac:chgData name="Isabel Catalano" userId="19eca177b45f224d" providerId="LiveId" clId="{54DB6CAA-E130-4B42-B5B7-F7416FF28A88}" dt="2021-06-25T19:53:07.329" v="62" actId="6549"/>
          <ac:spMkLst>
            <pc:docMk/>
            <pc:sldMk cId="1828176203" sldId="509"/>
            <ac:spMk id="3" creationId="{CBA9E70B-317E-4672-9D8D-E134F4CB7869}"/>
          </ac:spMkLst>
        </pc:spChg>
      </pc:sldChg>
      <pc:sldChg chg="modSp mod">
        <pc:chgData name="Isabel Catalano" userId="19eca177b45f224d" providerId="LiveId" clId="{54DB6CAA-E130-4B42-B5B7-F7416FF28A88}" dt="2021-06-25T20:02:29.521" v="143" actId="27636"/>
        <pc:sldMkLst>
          <pc:docMk/>
          <pc:sldMk cId="3269724145" sldId="510"/>
        </pc:sldMkLst>
        <pc:spChg chg="mod">
          <ac:chgData name="Isabel Catalano" userId="19eca177b45f224d" providerId="LiveId" clId="{54DB6CAA-E130-4B42-B5B7-F7416FF28A88}" dt="2021-06-25T19:53:39.837" v="65" actId="313"/>
          <ac:spMkLst>
            <pc:docMk/>
            <pc:sldMk cId="3269724145" sldId="510"/>
            <ac:spMk id="2" creationId="{CF55E1F8-5E50-4297-B44E-7212C5693DCD}"/>
          </ac:spMkLst>
        </pc:spChg>
        <pc:spChg chg="mod">
          <ac:chgData name="Isabel Catalano" userId="19eca177b45f224d" providerId="LiveId" clId="{54DB6CAA-E130-4B42-B5B7-F7416FF28A88}" dt="2021-06-25T20:02:29.521" v="143" actId="27636"/>
          <ac:spMkLst>
            <pc:docMk/>
            <pc:sldMk cId="3269724145" sldId="510"/>
            <ac:spMk id="3" creationId="{0F0C8AF0-F4E8-4272-9A40-21C50C2D10FE}"/>
          </ac:spMkLst>
        </pc:spChg>
      </pc:sldChg>
      <pc:sldChg chg="modSp mod">
        <pc:chgData name="Isabel Catalano" userId="19eca177b45f224d" providerId="LiveId" clId="{54DB6CAA-E130-4B42-B5B7-F7416FF28A88}" dt="2021-06-25T21:23:49.648" v="487" actId="27636"/>
        <pc:sldMkLst>
          <pc:docMk/>
          <pc:sldMk cId="4074242783" sldId="511"/>
        </pc:sldMkLst>
        <pc:spChg chg="mod">
          <ac:chgData name="Isabel Catalano" userId="19eca177b45f224d" providerId="LiveId" clId="{54DB6CAA-E130-4B42-B5B7-F7416FF28A88}" dt="2021-06-25T20:02:43.999" v="146" actId="27636"/>
          <ac:spMkLst>
            <pc:docMk/>
            <pc:sldMk cId="4074242783" sldId="511"/>
            <ac:spMk id="2" creationId="{D08D8D88-7DB1-4881-A6FE-8052F6CDE33B}"/>
          </ac:spMkLst>
        </pc:spChg>
        <pc:spChg chg="mod">
          <ac:chgData name="Isabel Catalano" userId="19eca177b45f224d" providerId="LiveId" clId="{54DB6CAA-E130-4B42-B5B7-F7416FF28A88}" dt="2021-06-25T21:23:49.648" v="487" actId="27636"/>
          <ac:spMkLst>
            <pc:docMk/>
            <pc:sldMk cId="4074242783" sldId="511"/>
            <ac:spMk id="3" creationId="{EA09C6B3-CB7D-464D-9015-E3ED3F1134F7}"/>
          </ac:spMkLst>
        </pc:spChg>
      </pc:sldChg>
      <pc:sldChg chg="modSp mod">
        <pc:chgData name="Isabel Catalano" userId="19eca177b45f224d" providerId="LiveId" clId="{54DB6CAA-E130-4B42-B5B7-F7416FF28A88}" dt="2021-06-25T21:36:23.578" v="1016" actId="313"/>
        <pc:sldMkLst>
          <pc:docMk/>
          <pc:sldMk cId="3813946848" sldId="512"/>
        </pc:sldMkLst>
        <pc:spChg chg="mod">
          <ac:chgData name="Isabel Catalano" userId="19eca177b45f224d" providerId="LiveId" clId="{54DB6CAA-E130-4B42-B5B7-F7416FF28A88}" dt="2021-06-25T21:25:06.113" v="564" actId="313"/>
          <ac:spMkLst>
            <pc:docMk/>
            <pc:sldMk cId="3813946848" sldId="512"/>
            <ac:spMk id="2" creationId="{9199A89A-5123-411A-894C-24B7A5C7C774}"/>
          </ac:spMkLst>
        </pc:spChg>
        <pc:spChg chg="mod">
          <ac:chgData name="Isabel Catalano" userId="19eca177b45f224d" providerId="LiveId" clId="{54DB6CAA-E130-4B42-B5B7-F7416FF28A88}" dt="2021-06-25T21:36:23.578" v="1016" actId="313"/>
          <ac:spMkLst>
            <pc:docMk/>
            <pc:sldMk cId="3813946848" sldId="512"/>
            <ac:spMk id="3" creationId="{9EE72D53-4D3F-425A-9DEA-385BF344D576}"/>
          </ac:spMkLst>
        </pc:spChg>
      </pc:sldChg>
      <pc:sldChg chg="modSp mod">
        <pc:chgData name="Isabel Catalano" userId="19eca177b45f224d" providerId="LiveId" clId="{54DB6CAA-E130-4B42-B5B7-F7416FF28A88}" dt="2021-06-25T21:36:48.960" v="1040" actId="6549"/>
        <pc:sldMkLst>
          <pc:docMk/>
          <pc:sldMk cId="1312387130" sldId="513"/>
        </pc:sldMkLst>
        <pc:spChg chg="mod">
          <ac:chgData name="Isabel Catalano" userId="19eca177b45f224d" providerId="LiveId" clId="{54DB6CAA-E130-4B42-B5B7-F7416FF28A88}" dt="2021-06-25T21:36:48.960" v="1040" actId="6549"/>
          <ac:spMkLst>
            <pc:docMk/>
            <pc:sldMk cId="1312387130" sldId="513"/>
            <ac:spMk id="2" creationId="{C54004F1-7239-45D0-9976-692DE555BFB9}"/>
          </ac:spMkLst>
        </pc:spChg>
      </pc:sldChg>
      <pc:sldChg chg="modSp mod">
        <pc:chgData name="Isabel Catalano" userId="19eca177b45f224d" providerId="LiveId" clId="{54DB6CAA-E130-4B42-B5B7-F7416FF28A88}" dt="2021-06-25T21:45:19.140" v="1171" actId="27636"/>
        <pc:sldMkLst>
          <pc:docMk/>
          <pc:sldMk cId="2254871680" sldId="514"/>
        </pc:sldMkLst>
        <pc:spChg chg="mod">
          <ac:chgData name="Isabel Catalano" userId="19eca177b45f224d" providerId="LiveId" clId="{54DB6CAA-E130-4B42-B5B7-F7416FF28A88}" dt="2021-06-25T21:45:19.140" v="1171" actId="27636"/>
          <ac:spMkLst>
            <pc:docMk/>
            <pc:sldMk cId="2254871680" sldId="514"/>
            <ac:spMk id="3" creationId="{DB376EA1-364C-4DF4-85FA-D894DE427BA5}"/>
          </ac:spMkLst>
        </pc:spChg>
      </pc:sldChg>
      <pc:sldChg chg="modSp mod">
        <pc:chgData name="Isabel Catalano" userId="19eca177b45f224d" providerId="LiveId" clId="{54DB6CAA-E130-4B42-B5B7-F7416FF28A88}" dt="2021-06-25T21:47:34.706" v="1211" actId="27636"/>
        <pc:sldMkLst>
          <pc:docMk/>
          <pc:sldMk cId="1507646584" sldId="515"/>
        </pc:sldMkLst>
        <pc:spChg chg="mod">
          <ac:chgData name="Isabel Catalano" userId="19eca177b45f224d" providerId="LiveId" clId="{54DB6CAA-E130-4B42-B5B7-F7416FF28A88}" dt="2021-06-25T21:47:34.706" v="1211" actId="27636"/>
          <ac:spMkLst>
            <pc:docMk/>
            <pc:sldMk cId="1507646584" sldId="515"/>
            <ac:spMk id="3" creationId="{8042F610-9BAB-44B1-AD83-DF34B3750FDF}"/>
          </ac:spMkLst>
        </pc:spChg>
      </pc:sldChg>
      <pc:sldChg chg="modSp mod">
        <pc:chgData name="Isabel Catalano" userId="19eca177b45f224d" providerId="LiveId" clId="{54DB6CAA-E130-4B42-B5B7-F7416FF28A88}" dt="2021-06-25T21:41:58.808" v="1126" actId="27636"/>
        <pc:sldMkLst>
          <pc:docMk/>
          <pc:sldMk cId="508358573" sldId="516"/>
        </pc:sldMkLst>
        <pc:spChg chg="mod">
          <ac:chgData name="Isabel Catalano" userId="19eca177b45f224d" providerId="LiveId" clId="{54DB6CAA-E130-4B42-B5B7-F7416FF28A88}" dt="2021-06-25T21:39:10.593" v="1100" actId="790"/>
          <ac:spMkLst>
            <pc:docMk/>
            <pc:sldMk cId="508358573" sldId="516"/>
            <ac:spMk id="2" creationId="{9199A89A-5123-411A-894C-24B7A5C7C774}"/>
          </ac:spMkLst>
        </pc:spChg>
        <pc:spChg chg="mod">
          <ac:chgData name="Isabel Catalano" userId="19eca177b45f224d" providerId="LiveId" clId="{54DB6CAA-E130-4B42-B5B7-F7416FF28A88}" dt="2021-06-25T21:41:58.808" v="1126" actId="27636"/>
          <ac:spMkLst>
            <pc:docMk/>
            <pc:sldMk cId="508358573" sldId="516"/>
            <ac:spMk id="3" creationId="{9EE72D53-4D3F-425A-9DEA-385BF344D576}"/>
          </ac:spMkLst>
        </pc:spChg>
      </pc:sldChg>
      <pc:sldChg chg="modSp mod">
        <pc:chgData name="Isabel Catalano" userId="19eca177b45f224d" providerId="LiveId" clId="{54DB6CAA-E130-4B42-B5B7-F7416FF28A88}" dt="2021-06-25T21:44:11.983" v="1159" actId="20577"/>
        <pc:sldMkLst>
          <pc:docMk/>
          <pc:sldMk cId="3475096441" sldId="517"/>
        </pc:sldMkLst>
        <pc:spChg chg="mod">
          <ac:chgData name="Isabel Catalano" userId="19eca177b45f224d" providerId="LiveId" clId="{54DB6CAA-E130-4B42-B5B7-F7416FF28A88}" dt="2021-06-25T21:44:11.983" v="1159" actId="20577"/>
          <ac:spMkLst>
            <pc:docMk/>
            <pc:sldMk cId="3475096441" sldId="517"/>
            <ac:spMk id="3" creationId="{9EE72D53-4D3F-425A-9DEA-385BF344D576}"/>
          </ac:spMkLst>
        </pc:spChg>
      </pc:sldChg>
      <pc:sldChg chg="modSp mod">
        <pc:chgData name="Isabel Catalano" userId="19eca177b45f224d" providerId="LiveId" clId="{54DB6CAA-E130-4B42-B5B7-F7416FF28A88}" dt="2021-06-25T21:49:08.673" v="1225" actId="20577"/>
        <pc:sldMkLst>
          <pc:docMk/>
          <pc:sldMk cId="4186605822" sldId="518"/>
        </pc:sldMkLst>
        <pc:spChg chg="mod">
          <ac:chgData name="Isabel Catalano" userId="19eca177b45f224d" providerId="LiveId" clId="{54DB6CAA-E130-4B42-B5B7-F7416FF28A88}" dt="2021-06-25T21:49:08.673" v="1225" actId="20577"/>
          <ac:spMkLst>
            <pc:docMk/>
            <pc:sldMk cId="4186605822" sldId="518"/>
            <ac:spMk id="3" creationId="{D72B9715-469E-416E-A802-8121497F3389}"/>
          </ac:spMkLst>
        </pc:spChg>
      </pc:sldChg>
      <pc:sldChg chg="modSp mod">
        <pc:chgData name="Isabel Catalano" userId="19eca177b45f224d" providerId="LiveId" clId="{54DB6CAA-E130-4B42-B5B7-F7416FF28A88}" dt="2021-06-25T19:50:30.035" v="0" actId="313"/>
        <pc:sldMkLst>
          <pc:docMk/>
          <pc:sldMk cId="2987490354" sldId="519"/>
        </pc:sldMkLst>
        <pc:spChg chg="mod">
          <ac:chgData name="Isabel Catalano" userId="19eca177b45f224d" providerId="LiveId" clId="{54DB6CAA-E130-4B42-B5B7-F7416FF28A88}" dt="2021-06-25T19:50:30.035" v="0" actId="313"/>
          <ac:spMkLst>
            <pc:docMk/>
            <pc:sldMk cId="2987490354" sldId="519"/>
            <ac:spMk id="3" creationId="{7C0C8B19-3AEF-4FAA-BA2C-AD263762669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76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67145-A2F3-43F7-BEB9-797938FCC13D}" type="datetimeFigureOut">
              <a:rPr lang="en-ZA" smtClean="0"/>
              <a:pPr/>
              <a:t>26 Jun 2021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76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8E5A-731C-4BBA-AC12-C9927F5000A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69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BCB9-E899-4D69-9768-5918A2974BE3}" type="datetimeFigureOut">
              <a:rPr lang="en-ZA" smtClean="0"/>
              <a:pPr/>
              <a:t>26 Jun 2021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3073-3AA0-446F-A543-DCB3535C624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7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005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77266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3A1C-4862-4FD3-9A1E-EBC5D43FBCA3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3810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F6BC3-D656-4A9F-B0D9-60C874C77093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89367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0334-7A00-4F14-9D5F-DC15F252ABCC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98279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ed List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502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8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51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285750" marR="0" indent="-2857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Char char="à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88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40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18288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4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2D0FD-3246-4B2E-8250-F6CDEA69E8E1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02052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32AAD-44F4-4FF2-B679-6855F5B7F372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4114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C49D-F048-4ED1-A897-3C8A66BB8DC3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606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876E-6CB9-473F-9AC5-74A68AC72D3B}" type="datetime1">
              <a:rPr lang="en-US" smtClean="0"/>
              <a:t>6/26/2021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0879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51AE-B97D-4088-8101-6FE60C5AF6E2}" type="datetime1">
              <a:rPr lang="en-US" smtClean="0"/>
              <a:t>6/26/2021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78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71A5-95BB-4D4D-A80A-2E711CDDEFAF}" type="datetime1">
              <a:rPr lang="en-US" smtClean="0"/>
              <a:t>6/26/2021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565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94B63-5C8D-45C1-B6DF-6B1C1FD2D361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65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BB8E-771B-4B1F-958A-D0D02484511A}" type="datetime1">
              <a:rPr lang="en-US" smtClean="0"/>
              <a:t>6/26/2021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1858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858B7-1A69-4C50-A91C-20341DA50F89}" type="datetime1">
              <a:rPr lang="en-US" smtClean="0"/>
              <a:t>6/26/2021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ZA"/>
              <a:t>CLIMATE SCRUTINY</a:t>
            </a:r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8479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30" r:id="rId13"/>
    <p:sldLayoutId id="2147483732" r:id="rId14"/>
    <p:sldLayoutId id="2147483733" r:id="rId15"/>
    <p:sldLayoutId id="2147483734" r:id="rId1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264" y="2957243"/>
            <a:ext cx="5673786" cy="1597445"/>
          </a:xfrm>
        </p:spPr>
        <p:txBody>
          <a:bodyPr>
            <a:normAutofit fontScale="90000"/>
          </a:bodyPr>
          <a:lstStyle/>
          <a:p>
            <a:r>
              <a:rPr lang="en-US" sz="8900" dirty="0">
                <a:solidFill>
                  <a:schemeClr val="accent2">
                    <a:lumMod val="75000"/>
                  </a:schemeClr>
                </a:solidFill>
              </a:rPr>
              <a:t>OCSC</a:t>
            </a:r>
            <a:br>
              <a:rPr lang="en-US" sz="3200" dirty="0"/>
            </a:br>
            <a:br>
              <a:rPr lang="en-US" sz="3200" dirty="0"/>
            </a:br>
            <a:r>
              <a:rPr lang="pt-PT" sz="3200" dirty="0"/>
              <a:t>Marcação e pontuação:</a:t>
            </a:r>
            <a:br>
              <a:rPr lang="pt-PT" sz="3200" dirty="0"/>
            </a:br>
            <a:br>
              <a:rPr lang="pt-PT" sz="3200" dirty="0"/>
            </a:br>
            <a:r>
              <a:rPr lang="pt-PT" sz="3200" dirty="0"/>
              <a:t>Desafios e soluções comuns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407974-D18F-47C7-8A95-AEB64B7C1703}"/>
              </a:ext>
            </a:extLst>
          </p:cNvPr>
          <p:cNvSpPr txBox="1">
            <a:spLocks/>
          </p:cNvSpPr>
          <p:nvPr/>
        </p:nvSpPr>
        <p:spPr>
          <a:xfrm>
            <a:off x="4971368" y="6103329"/>
            <a:ext cx="4172632" cy="75467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sz="39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CLIMATE SCRUTINY</a:t>
            </a:r>
          </a:p>
        </p:txBody>
      </p:sp>
    </p:spTree>
    <p:extLst>
      <p:ext uri="{BB962C8B-B14F-4D97-AF65-F5344CB8AC3E}">
        <p14:creationId xmlns:p14="http://schemas.microsoft.com/office/powerpoint/2010/main" val="2750598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74396-C18B-4F09-A883-02A10FCCA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183" y="551614"/>
            <a:ext cx="7519987" cy="1143000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O que acontece se as tendências forem negativas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6EA1-364C-4DF4-85FA-D894DE427BA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6183" y="1929720"/>
            <a:ext cx="7519987" cy="4376665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Padrões enganosos podem ser facilmente gerados em grandes projectos com pequenas contribuições para o género ou para o clima, como AC%/OG% de, por exemplo, 25%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A Filipinas abandonaram a ORC quando o novo governo cortou nos programas responsivos ao clima, optando por não destacá-los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Ao apostar nos benefícios, destaca-se a melhoria da eficácia e as tendências revestem-se de menor importância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54871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8C8D6-0417-4F78-9BDE-A77CBDB42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5193" y="630383"/>
            <a:ext cx="7783224" cy="1143000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Capacidades</a:t>
            </a: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2F610-9BAB-44B1-AD83-DF34B3750F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35193" y="1773383"/>
            <a:ext cx="7519987" cy="4454234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Frequentemente referido como um problema importante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Destaca frequentemente a escassez de capacidades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A ausência  de métodos/orientações claros e coerentes reveste-se frequentemente de igual importância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Idealmente, deve basear-se em métodos de avaliação existentes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Os métodos podem ser simples e baseados numa avaliação qualitativa que estrutura o parecer das especialistas de modo a contextualizar o debate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A maioria dos programas só precisam de ser avaliados uma vez, com um registo claro da forma como o quadro foi aplicado, para poderem ser </a:t>
            </a:r>
            <a:r>
              <a:rPr lang="pt-PT" sz="2400" dirty="0" err="1"/>
              <a:t>actualizados</a:t>
            </a:r>
            <a:r>
              <a:rPr lang="pt-PT" sz="2400" dirty="0"/>
              <a:t>, se necessário </a:t>
            </a:r>
          </a:p>
        </p:txBody>
      </p:sp>
    </p:spTree>
    <p:extLst>
      <p:ext uri="{BB962C8B-B14F-4D97-AF65-F5344CB8AC3E}">
        <p14:creationId xmlns:p14="http://schemas.microsoft.com/office/powerpoint/2010/main" val="1507646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9107E-E5D2-4F50-98AF-6F59E4795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29" y="639764"/>
            <a:ext cx="7519987" cy="1143000"/>
          </a:xfrm>
        </p:spPr>
        <p:txBody>
          <a:bodyPr/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Opções para o reforço da OCSG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B9715-469E-416E-A802-8121497F338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729" y="1782764"/>
            <a:ext cx="8047016" cy="4667022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GCPEIR (</a:t>
            </a:r>
            <a:r>
              <a:rPr lang="pt-BR" sz="2400" dirty="0"/>
              <a:t>Revisão institucional e da despesa pública para o genereo e para o clima </a:t>
            </a:r>
            <a:r>
              <a:rPr lang="pt-PT" sz="2400" dirty="0"/>
              <a:t>de referência) realizada por consultores e por OSC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000" dirty="0"/>
              <a:t>Pontuação tanto para o género como para as AC separadamente, aplicando as categorias do CAD da OCDE (ex. 2/1/0)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000" dirty="0"/>
              <a:t>Pontuações qualitativas mais simples para o OG% e AC%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Estudos de caso de benefícios quantitativos para programas-chave
Debate sobre programas que apresentam mais benefícios para o género/clima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Apoio aos ministérios de tutela no sentido de reformular programas para justificar OG% e AC% mais elevados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Modificar as </a:t>
            </a:r>
            <a:r>
              <a:rPr lang="pt-PT" sz="2400" dirty="0" err="1"/>
              <a:t>directrizes</a:t>
            </a:r>
            <a:r>
              <a:rPr lang="pt-PT" sz="2400" dirty="0"/>
              <a:t> de submissão de orçamentos no sentido de exigir </a:t>
            </a:r>
            <a:r>
              <a:rPr lang="pt-PT" sz="2400"/>
              <a:t>relatórios sobre </a:t>
            </a:r>
            <a:r>
              <a:rPr lang="pt-PT" sz="2400" dirty="0"/>
              <a:t>OG% a AC% (fase piloto, depois obrigatório)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400" dirty="0"/>
              <a:t>Estudos de caso sobre a combinação de pontuações relativas ao género e ao clima (GRC%) </a:t>
            </a:r>
          </a:p>
        </p:txBody>
      </p:sp>
    </p:spTree>
    <p:extLst>
      <p:ext uri="{BB962C8B-B14F-4D97-AF65-F5344CB8AC3E}">
        <p14:creationId xmlns:p14="http://schemas.microsoft.com/office/powerpoint/2010/main" val="418660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22061-8211-413E-9D55-28562612E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811" y="763886"/>
            <a:ext cx="7519987" cy="1143000"/>
          </a:xfrm>
        </p:spPr>
        <p:txBody>
          <a:bodyPr/>
          <a:lstStyle/>
          <a:p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Afirmamos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que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C8B19-3AEF-4FAA-BA2C-AD26376266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1" y="1906886"/>
            <a:ext cx="7977189" cy="405304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sz="3200" dirty="0"/>
              <a:t>Os programas para o clima sensíveis ao género são
</a:t>
            </a:r>
          </a:p>
          <a:p>
            <a:pPr marL="0" indent="0">
              <a:buNone/>
            </a:pPr>
            <a:r>
              <a:rPr lang="pt-PT" sz="3200" dirty="0"/>
              <a:t>	- mais eficazes e</a:t>
            </a:r>
          </a:p>
          <a:p>
            <a:pPr marL="0" indent="0">
              <a:buNone/>
            </a:pPr>
            <a:r>
              <a:rPr lang="pt-PT" sz="3200" dirty="0"/>
              <a:t>	- mais equitativos</a:t>
            </a:r>
          </a:p>
          <a:p>
            <a:pPr marL="0" indent="0">
              <a:buNone/>
            </a:pPr>
            <a:endParaRPr lang="pt-PT" sz="3200" dirty="0">
              <a:solidFill>
                <a:srgbClr val="5EADC0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None/>
            </a:pPr>
            <a:r>
              <a:rPr lang="pt-PT" sz="3900" b="1" dirty="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Como provamos esta afirmação?</a:t>
            </a:r>
          </a:p>
          <a:p>
            <a:pPr marL="0" indent="0">
              <a:buNone/>
            </a:pPr>
            <a:endParaRPr lang="pt-PT" sz="3200" dirty="0"/>
          </a:p>
          <a:p>
            <a:pPr marL="0" indent="0">
              <a:buNone/>
            </a:pPr>
            <a:r>
              <a:rPr lang="pt-PT" sz="3200" dirty="0"/>
              <a:t>E como asseguramos que seja previsto no orçamento?</a:t>
            </a:r>
          </a:p>
        </p:txBody>
      </p:sp>
    </p:spTree>
    <p:extLst>
      <p:ext uri="{BB962C8B-B14F-4D97-AF65-F5344CB8AC3E}">
        <p14:creationId xmlns:p14="http://schemas.microsoft.com/office/powerpoint/2010/main" val="2987490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E8B5-64F2-4F33-A9EA-2F0CBCFD0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527" y="702128"/>
            <a:ext cx="7519987" cy="1143000"/>
          </a:xfrm>
        </p:spPr>
        <p:txBody>
          <a:bodyPr/>
          <a:lstStyle/>
          <a:p>
            <a:r>
              <a:rPr lang="en-GB" b="1" dirty="0" err="1">
                <a:solidFill>
                  <a:schemeClr val="accent2">
                    <a:lumMod val="75000"/>
                  </a:schemeClr>
                </a:solidFill>
              </a:rPr>
              <a:t>Desafios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com a OCSG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E70B-317E-4672-9D8D-E134F4CB78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03527" y="1845128"/>
            <a:ext cx="7813901" cy="423265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Suspeitas acerca do “branqueamento ecológico” ou “branqueamento do género”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Concorrência com outras prioridades intersectoriais
As reformas a nível dos orçamentos por programas apresentam dificuldades suficientes sem adicionar a OCSG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Muitas instituições alargam a definição do financiamento para o clima
O que sucede se as tendências forem negativas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“Capacidade”, sobretudo no que diz respeito às funções e ao mandato</a:t>
            </a:r>
          </a:p>
        </p:txBody>
      </p:sp>
    </p:spTree>
    <p:extLst>
      <p:ext uri="{BB962C8B-B14F-4D97-AF65-F5344CB8AC3E}">
        <p14:creationId xmlns:p14="http://schemas.microsoft.com/office/powerpoint/2010/main" val="1828176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5E1F8-5E50-4297-B44E-7212C569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06" y="473530"/>
            <a:ext cx="7519987" cy="1143000"/>
          </a:xfrm>
        </p:spPr>
        <p:txBody>
          <a:bodyPr/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“Branqueamento ecológico” ou “branqueamento do género”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8AF0-F4E8-4272-9A40-21C50C2D10F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2920" y="1782763"/>
            <a:ext cx="8558572" cy="460170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O sistema "baseado em objectivos" do CAD da OCDE (2 = primário, 1 = secundário/implícito, 0 = não) é aceitável como ponto de partida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Mas às vezes é difícil decidir
É especialmente difícil atribuir percentagens às categorias da OCDE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A resposta dos </a:t>
            </a:r>
            <a:r>
              <a:rPr lang="pt-PT" sz="2800" dirty="0" err="1"/>
              <a:t>MdF</a:t>
            </a:r>
            <a:r>
              <a:rPr lang="pt-PT" sz="2800" dirty="0"/>
              <a:t> é “como me garante que não está a exagerar?”
Precisamos de um sistema mais estruturado com pressupostos claros, susceptíveis de serem debatidos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Capitalizar na experiência ao utilizar análises multicritérios e de custo-benefício, ambas conhecidas pelos governos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69724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8D88-7DB1-4881-A6FE-8052F6CDE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08214"/>
            <a:ext cx="7519987" cy="895292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Credibilidade e sustentabilidade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
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C6B3-CB7D-464D-9015-E3ED3F1134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7472" y="1579418"/>
            <a:ext cx="8433293" cy="4870368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À primeira vista, o problema reside na credibilidade das marcações/pontuações
Mas os baixos níveis de credibilidade suscitam problemas maiores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Redução do interesse e do empenho se não houver confiança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As tendências e os padrões podem ser deturpados, levando a más decisões (incluindo o abandono se as tendências forem negativas)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Destaque para as tendências ao contrário de para a qualidade das despesas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Uma pontuação associada aos benefícios é mais sustentável porque …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A função mais importante da marcação dos orçamentos NÃO é demonstrar as tendências mas criar incentivos no orçamento para  remodelar e melhorar a qualidade dos fundos disponíveis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074242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06" y="547255"/>
            <a:ext cx="7519987" cy="1143000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Marcação/pontuação baseada nos benefícios – Clima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44748" y="1690255"/>
            <a:ext cx="8424153" cy="4893107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Utilizada na Ásia (Tailândia, India, Indonésia, Camboja …) e um pouco em África (ex. Malawi, piloto na Africa do Sul?)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Deve acomodar despesa consagrada ao clima (ex. em acções de resistência às alterações climáticas) e despesa para o desenvolvimento, que se torna mais relevante com as AC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Principio básico para AC é uma pontuação (B-A)/B, onde</a:t>
            </a:r>
          </a:p>
          <a:p>
            <a:pPr lvl="1"/>
            <a:r>
              <a:rPr lang="pt-PT" sz="2400" dirty="0"/>
              <a:t>B = os benefícios quando as AC são consideradas</a:t>
            </a:r>
          </a:p>
          <a:p>
            <a:pPr lvl="1"/>
            <a:r>
              <a:rPr lang="pt-PT" sz="2400" dirty="0"/>
              <a:t>A = os benefícios quando as AC são ignoradas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Utilizar métodos de avaliação existentes (qualitativos, quantitativos ou híbridos) e evidências (ex. estudos, opinião de peritos)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Complementa, mas não substitui o CAD da OCDE</a:t>
            </a:r>
          </a:p>
        </p:txBody>
      </p:sp>
    </p:spTree>
    <p:extLst>
      <p:ext uri="{BB962C8B-B14F-4D97-AF65-F5344CB8AC3E}">
        <p14:creationId xmlns:p14="http://schemas.microsoft.com/office/powerpoint/2010/main" val="381394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004F1-7239-45D0-9976-692DE555B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006" y="140385"/>
            <a:ext cx="7519987" cy="930780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Exemplo</a:t>
            </a:r>
            <a:r>
              <a:rPr lang="en-GB" dirty="0"/>
              <a:t> – </a:t>
            </a:r>
            <a:r>
              <a:rPr lang="pt-BR" dirty="0"/>
              <a:t>Revisão institucional e da despesa pública para o clima (</a:t>
            </a:r>
            <a:r>
              <a:rPr lang="en-GB" dirty="0"/>
              <a:t>CPEIR) do Malawi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CC887E-3B67-4317-8DB4-30FEADA83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73346"/>
              </p:ext>
            </p:extLst>
          </p:nvPr>
        </p:nvGraphicFramePr>
        <p:xfrm>
          <a:off x="581891" y="1343891"/>
          <a:ext cx="7412182" cy="4795529"/>
        </p:xfrm>
        <a:graphic>
          <a:graphicData uri="http://schemas.openxmlformats.org/drawingml/2006/table">
            <a:tbl>
              <a:tblPr firstRow="1" firstCol="1" bandRow="1"/>
              <a:tblGrid>
                <a:gridCol w="2761175">
                  <a:extLst>
                    <a:ext uri="{9D8B030D-6E8A-4147-A177-3AD203B41FA5}">
                      <a16:colId xmlns:a16="http://schemas.microsoft.com/office/drawing/2014/main" val="4001183660"/>
                    </a:ext>
                  </a:extLst>
                </a:gridCol>
                <a:gridCol w="472664">
                  <a:extLst>
                    <a:ext uri="{9D8B030D-6E8A-4147-A177-3AD203B41FA5}">
                      <a16:colId xmlns:a16="http://schemas.microsoft.com/office/drawing/2014/main" val="2911370553"/>
                    </a:ext>
                  </a:extLst>
                </a:gridCol>
                <a:gridCol w="3593885">
                  <a:extLst>
                    <a:ext uri="{9D8B030D-6E8A-4147-A177-3AD203B41FA5}">
                      <a16:colId xmlns:a16="http://schemas.microsoft.com/office/drawing/2014/main" val="3100002547"/>
                    </a:ext>
                  </a:extLst>
                </a:gridCol>
                <a:gridCol w="584458">
                  <a:extLst>
                    <a:ext uri="{9D8B030D-6E8A-4147-A177-3AD203B41FA5}">
                      <a16:colId xmlns:a16="http://schemas.microsoft.com/office/drawing/2014/main" val="3732802762"/>
                    </a:ext>
                  </a:extLst>
                </a:gridCol>
              </a:tblGrid>
              <a:tr h="155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Nome do programa: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1651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Programa de recuperação de emergências a cheias do Malawi (MFERP)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399393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Caracter do impacto subjacente das AC nas pessoas e nos ecossistemas: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grande problema são as cheias. Rios com elevados depósitos de sedimentos porque estão secos. A mudança do curso dos rios provoca perda de terras. Meios de sustento.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904426"/>
                  </a:ext>
                </a:extLst>
              </a:tr>
              <a:tr h="155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Importância das AS no objectivos: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762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Elevada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973880"/>
                  </a:ext>
                </a:extLst>
              </a:tr>
              <a:tr h="293613">
                <a:tc>
                  <a:txBody>
                    <a:bodyPr/>
                    <a:lstStyle/>
                    <a:p>
                      <a:pPr marL="889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Benefícios</a:t>
                      </a:r>
                      <a:endParaRPr lang="en-ZA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Nível (A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388745" algn="ctr"/>
                        </a:tabLs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	Implicações das AC para os benefícios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Nível (B)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936198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Coordenação de planos sectoriais dos distritos e das aldeias para as alterações climáticas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 os planos, nada terá resultado. Sem o plano, será impossível corrigir as causas fundamentais das alterações climáticas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790624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marL="2095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Consciencialização sobre as alterações climáticas por parte das comunidades (sensibilização)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maior sensibilização está dirigida para os efeitos das alterações climáticas que as comunidades mais observam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5212161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Melhorar os insumos agrícolas para aumentar a produção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 benefícios do aumento da produção agrícola estão directamente associados ao aumento dos choques causados pelas alterações climáticas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0981558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Aumentar as terras irrigadas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 benefícios do aumento da produção agrícola estão directamente associados ao aumento dos choques causados pelas alterações climáticas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833534"/>
                  </a:ext>
                </a:extLst>
              </a:tr>
              <a:tr h="575055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Práticas sustentáveis de gestão da terra pelos agricultores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9715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 benefícios são afectados pelas AC, mas talvez não sejam muito significativos porque é difícil convencer os agricultores a adoptar práticas sustentáveis de gestão da terra.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397783"/>
                  </a:ext>
                </a:extLst>
              </a:tr>
              <a:tr h="43433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Melhor acesso a mercados e outros serviços sociais através da reabilitação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Poderá ser um benefício suplementar menor, porque o acesso a mercados irá melhorar a capacidade de superar os efeitos das cheias.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455707"/>
                  </a:ext>
                </a:extLst>
              </a:tr>
              <a:tr h="715776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 cobertura florestal 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146685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 desflorestação com a modificação dos meios de sustento das pessoas em virtude das AC (menos exploração agrícola, mais abate de árvores). Por esta razão, a cobertura florestal pelo projecto assume maior importância.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653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667427"/>
                  </a:ext>
                </a:extLst>
              </a:tr>
              <a:tr h="29361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Benefícios para a adaptação (ABS) ignorando os custos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9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ZA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t-PT" sz="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ZA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763" marT="167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266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387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39" y="440871"/>
            <a:ext cx="7944877" cy="1143000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chemeClr val="accent2">
                    <a:lumMod val="75000"/>
                  </a:schemeClr>
                </a:solidFill>
              </a:rPr>
              <a:t>Pontuação e marcação baseadas nos benefícios: possíveis implicações para o género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9382" y="1880735"/>
            <a:ext cx="8437417" cy="453639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Uma opção óbvia é basear a pontuação (o OG%?) na proporção dos benefícios dirigidos às mulheres</a:t>
            </a:r>
          </a:p>
          <a:p>
            <a:pPr marL="803275" lvl="1" indent="-360363">
              <a:buFont typeface="Wingdings" panose="05000000000000000000" pitchFamily="2" charset="2"/>
              <a:buChar char="§"/>
            </a:pPr>
            <a:r>
              <a:rPr lang="pt-PT" sz="2400" dirty="0"/>
              <a:t>Ex. neutro em termos de género = 0%, todos os benefícios para as mulheres = 100%
</a:t>
            </a:r>
            <a:r>
              <a:rPr lang="pt-PT" sz="2800" dirty="0"/>
              <a:t>Estimularia os ministérios da tutela a realizar algum tipo de análise de incidência sobre os beneficiários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Iniciativas anteriores (ex., Avaliação do Impacto Social e na Pobreza)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Não capta os benefícios de incluir as mulheres na execução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Poderia aplicar os princípios B-A para captar tanto o impacto nas mulheres como a capacidade das mulheres de obterem mais benefícios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Pode ser aplicada a modalidade quantitativa, qualitativa ou híbrida</a:t>
            </a:r>
          </a:p>
        </p:txBody>
      </p:sp>
    </p:spTree>
    <p:extLst>
      <p:ext uri="{BB962C8B-B14F-4D97-AF65-F5344CB8AC3E}">
        <p14:creationId xmlns:p14="http://schemas.microsoft.com/office/powerpoint/2010/main" val="50835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9A89A-5123-411A-894C-24B7A5C7C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12" y="329043"/>
            <a:ext cx="7519987" cy="1143000"/>
          </a:xfrm>
        </p:spPr>
        <p:txBody>
          <a:bodyPr/>
          <a:lstStyle/>
          <a:p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Marcação/pontuação baseada nos benefícios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- OCSG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2D53-4D3F-425A-9DEA-385BF344D5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8212" y="1472042"/>
            <a:ext cx="8205788" cy="486344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Pode realizar OG% e AC% separadamente (ou OG%, MI% e AD%)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2800" dirty="0"/>
              <a:t>Simples e claro, mas: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BR" sz="2400" dirty="0"/>
              <a:t>Não exige uma avaliação de como a sensibilidade ao género reforça os benefícios climáticos (frequentemente sem custos adicionais)</a:t>
            </a:r>
            <a:endParaRPr lang="pt-PT" sz="24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Vulnerável à proliferação de prioridades transversais (ou seja, não só OG% e AC%, mas também RDR% e WAT%, </a:t>
            </a:r>
            <a:r>
              <a:rPr lang="pt-PT" sz="2400" dirty="0" err="1"/>
              <a:t>etc</a:t>
            </a:r>
            <a:r>
              <a:rPr lang="pt-PT" sz="2400" dirty="0"/>
              <a:t>, etc.</a:t>
            </a:r>
          </a:p>
          <a:p>
            <a:pPr marL="360363" lvl="1" indent="82550">
              <a:buFont typeface="Wingdings" panose="05000000000000000000" pitchFamily="2" charset="2"/>
              <a:buChar char="§"/>
            </a:pPr>
            <a:r>
              <a:rPr lang="pt-PT" sz="2400" dirty="0"/>
              <a:t>Acrescenta várias colunas/códigos ao orçamento
</a:t>
            </a:r>
            <a:r>
              <a:rPr lang="pt-PT" sz="2800" dirty="0"/>
              <a:t>Uma CSG% única multidimensional pode ser possível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Abrange os benefícios dos programas climáticos sensíveis ao género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Incentiva uma colaboração genuína entre G/C na elaboração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2400" dirty="0"/>
              <a:t>Mais desafiante e exige mais capacidades, embora a implementação e a interpretação esteja no cerne da OCSG</a:t>
            </a:r>
          </a:p>
          <a:p>
            <a:pPr marL="45720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7509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F32261145F409836FCA14A350740" ma:contentTypeVersion="12" ma:contentTypeDescription="Create a new document." ma:contentTypeScope="" ma:versionID="e22ecd31db818cb3feea6b60bf4a1604">
  <xsd:schema xmlns:xsd="http://www.w3.org/2001/XMLSchema" xmlns:xs="http://www.w3.org/2001/XMLSchema" xmlns:p="http://schemas.microsoft.com/office/2006/metadata/properties" xmlns:ns2="1b4d2e45-8e50-4808-be92-179850164968" xmlns:ns3="a4907018-feab-4701-b416-2003e651155e" targetNamespace="http://schemas.microsoft.com/office/2006/metadata/properties" ma:root="true" ma:fieldsID="b0e73f60fe82854bf24afdea208ecaf5" ns2:_="" ns3:_="">
    <xsd:import namespace="1b4d2e45-8e50-4808-be92-179850164968"/>
    <xsd:import namespace="a4907018-feab-4701-b416-2003e6511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d2e45-8e50-4808-be92-17985016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07018-feab-4701-b416-2003e6511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3F01586-6B35-4B40-B230-870909EA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d2e45-8e50-4808-be92-179850164968"/>
    <ds:schemaRef ds:uri="a4907018-feab-4701-b416-2003e6511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341A3-F539-4B58-A534-3253155D43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213916-FA0E-4F55-9F48-7B4789637430}">
  <ds:schemaRefs>
    <ds:schemaRef ds:uri="http://www.w3.org/XML/1998/namespace"/>
    <ds:schemaRef ds:uri="http://schemas.microsoft.com/office/2006/metadata/properties"/>
    <ds:schemaRef ds:uri="a4907018-feab-4701-b416-2003e651155e"/>
    <ds:schemaRef ds:uri="http://purl.org/dc/terms/"/>
    <ds:schemaRef ds:uri="http://purl.org/dc/elements/1.1/"/>
    <ds:schemaRef ds:uri="http://schemas.openxmlformats.org/package/2006/metadata/core-properties"/>
    <ds:schemaRef ds:uri="1b4d2e45-8e50-4808-be92-179850164968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21530</TotalTime>
  <Words>1378</Words>
  <Application>Microsoft Office PowerPoint</Application>
  <PresentationFormat>On-screen Show (4:3)</PresentationFormat>
  <Paragraphs>115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OCSC  Marcação e pontuação:  Desafios e soluções comuns</vt:lpstr>
      <vt:lpstr>Afirmamos que …</vt:lpstr>
      <vt:lpstr>Desafios com a OCSG</vt:lpstr>
      <vt:lpstr>“Branqueamento ecológico” ou “branqueamento do género”</vt:lpstr>
      <vt:lpstr>Credibilidade e sustentabilidade
</vt:lpstr>
      <vt:lpstr>Marcação/pontuação baseada nos benefícios – Clima</vt:lpstr>
      <vt:lpstr>Exemplo – Revisão institucional e da despesa pública para o clima (CPEIR) do Malawi</vt:lpstr>
      <vt:lpstr>Pontuação e marcação baseadas nos benefícios: possíveis implicações para o género</vt:lpstr>
      <vt:lpstr>Marcação/pontuação baseada nos benefícios - OCSG</vt:lpstr>
      <vt:lpstr>O que acontece se as tendências forem negativas?</vt:lpstr>
      <vt:lpstr>Capacidades</vt:lpstr>
      <vt:lpstr>Opções para o reforço da OCSG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"Shanaz Broermann" &lt;Shanaz.broermann@cabri-sbo.org&gt;</dc:creator>
  <cp:lastModifiedBy>Me</cp:lastModifiedBy>
  <cp:revision>961</cp:revision>
  <cp:lastPrinted>2015-03-05T10:45:04Z</cp:lastPrinted>
  <dcterms:created xsi:type="dcterms:W3CDTF">2015-07-13T14:27:38Z</dcterms:created>
  <dcterms:modified xsi:type="dcterms:W3CDTF">2021-06-26T10:58:27Z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0x010100BA6AF32261145F409836FCA14A350740</vt:lpwstr>
  </property>
  <property fmtid="{D5CDD505-2E9C-101B-9397-08002B2CF9AE}" pid="3" name="Order">
    <vt:r8>268200</vt:r8>
  </property>
</Properties>
</file>