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64" r:id="rId6"/>
    <p:sldId id="258" r:id="rId7"/>
    <p:sldId id="260" r:id="rId8"/>
    <p:sldId id="261" r:id="rId9"/>
    <p:sldId id="259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2B6FB7-27BD-4EDD-9DAB-4A36BBCDCD2B}" v="136" dt="2021-06-27T21:54:16.175"/>
    <p1510:client id="{CB9D5733-0BCC-4EC9-8E85-3E5DF827632A}" v="868" dt="2021-06-27T20:40:24.6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69" d="100"/>
          <a:sy n="69" d="100"/>
        </p:scale>
        <p:origin x="78" y="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 Catalano" userId="19eca177b45f224d" providerId="LiveId" clId="{412B6FB7-27BD-4EDD-9DAB-4A36BBCDCD2B}"/>
    <pc:docChg chg="undo custSel modSld">
      <pc:chgData name="Isabel Catalano" userId="19eca177b45f224d" providerId="LiveId" clId="{412B6FB7-27BD-4EDD-9DAB-4A36BBCDCD2B}" dt="2021-06-27T21:55:06.351" v="204" actId="313"/>
      <pc:docMkLst>
        <pc:docMk/>
      </pc:docMkLst>
      <pc:sldChg chg="modSp mod">
        <pc:chgData name="Isabel Catalano" userId="19eca177b45f224d" providerId="LiveId" clId="{412B6FB7-27BD-4EDD-9DAB-4A36BBCDCD2B}" dt="2021-06-27T21:25:19.140" v="0"/>
        <pc:sldMkLst>
          <pc:docMk/>
          <pc:sldMk cId="2798845037" sldId="256"/>
        </pc:sldMkLst>
        <pc:spChg chg="mod">
          <ac:chgData name="Isabel Catalano" userId="19eca177b45f224d" providerId="LiveId" clId="{412B6FB7-27BD-4EDD-9DAB-4A36BBCDCD2B}" dt="2021-06-27T21:25:19.140" v="0"/>
          <ac:spMkLst>
            <pc:docMk/>
            <pc:sldMk cId="2798845037" sldId="256"/>
            <ac:spMk id="2" creationId="{00000000-0000-0000-0000-000000000000}"/>
          </ac:spMkLst>
        </pc:spChg>
      </pc:sldChg>
      <pc:sldChg chg="modSp mod">
        <pc:chgData name="Isabel Catalano" userId="19eca177b45f224d" providerId="LiveId" clId="{412B6FB7-27BD-4EDD-9DAB-4A36BBCDCD2B}" dt="2021-06-27T21:42:29.519" v="42" actId="313"/>
        <pc:sldMkLst>
          <pc:docMk/>
          <pc:sldMk cId="2532134830" sldId="257"/>
        </pc:sldMkLst>
        <pc:spChg chg="mod">
          <ac:chgData name="Isabel Catalano" userId="19eca177b45f224d" providerId="LiveId" clId="{412B6FB7-27BD-4EDD-9DAB-4A36BBCDCD2B}" dt="2021-06-27T21:41:18.043" v="1" actId="790"/>
          <ac:spMkLst>
            <pc:docMk/>
            <pc:sldMk cId="2532134830" sldId="257"/>
            <ac:spMk id="2" creationId="{00000000-0000-0000-0000-000000000000}"/>
          </ac:spMkLst>
        </pc:spChg>
        <pc:spChg chg="mod">
          <ac:chgData name="Isabel Catalano" userId="19eca177b45f224d" providerId="LiveId" clId="{412B6FB7-27BD-4EDD-9DAB-4A36BBCDCD2B}" dt="2021-06-27T21:42:29.519" v="42" actId="313"/>
          <ac:spMkLst>
            <pc:docMk/>
            <pc:sldMk cId="2532134830" sldId="257"/>
            <ac:spMk id="3" creationId="{00000000-0000-0000-0000-000000000000}"/>
          </ac:spMkLst>
        </pc:spChg>
      </pc:sldChg>
      <pc:sldChg chg="modSp">
        <pc:chgData name="Isabel Catalano" userId="19eca177b45f224d" providerId="LiveId" clId="{412B6FB7-27BD-4EDD-9DAB-4A36BBCDCD2B}" dt="2021-06-27T21:52:40.744" v="166" actId="313"/>
        <pc:sldMkLst>
          <pc:docMk/>
          <pc:sldMk cId="290198166" sldId="258"/>
        </pc:sldMkLst>
        <pc:graphicFrameChg chg="mod">
          <ac:chgData name="Isabel Catalano" userId="19eca177b45f224d" providerId="LiveId" clId="{412B6FB7-27BD-4EDD-9DAB-4A36BBCDCD2B}" dt="2021-06-27T21:52:40.744" v="166" actId="313"/>
          <ac:graphicFrameMkLst>
            <pc:docMk/>
            <pc:sldMk cId="290198166" sldId="258"/>
            <ac:graphicFrameMk id="7" creationId="{00000000-0000-0000-0000-000000000000}"/>
          </ac:graphicFrameMkLst>
        </pc:graphicFrameChg>
      </pc:sldChg>
      <pc:sldChg chg="modSp mod">
        <pc:chgData name="Isabel Catalano" userId="19eca177b45f224d" providerId="LiveId" clId="{412B6FB7-27BD-4EDD-9DAB-4A36BBCDCD2B}" dt="2021-06-27T21:53:06.964" v="172" actId="20577"/>
        <pc:sldMkLst>
          <pc:docMk/>
          <pc:sldMk cId="3464634708" sldId="260"/>
        </pc:sldMkLst>
        <pc:spChg chg="mod">
          <ac:chgData name="Isabel Catalano" userId="19eca177b45f224d" providerId="LiveId" clId="{412B6FB7-27BD-4EDD-9DAB-4A36BBCDCD2B}" dt="2021-06-27T21:53:06.964" v="172" actId="20577"/>
          <ac:spMkLst>
            <pc:docMk/>
            <pc:sldMk cId="3464634708" sldId="260"/>
            <ac:spMk id="2" creationId="{00000000-0000-0000-0000-000000000000}"/>
          </ac:spMkLst>
        </pc:spChg>
      </pc:sldChg>
      <pc:sldChg chg="modSp mod">
        <pc:chgData name="Isabel Catalano" userId="19eca177b45f224d" providerId="LiveId" clId="{412B6FB7-27BD-4EDD-9DAB-4A36BBCDCD2B}" dt="2021-06-27T21:53:27.915" v="173" actId="6549"/>
        <pc:sldMkLst>
          <pc:docMk/>
          <pc:sldMk cId="1733646175" sldId="261"/>
        </pc:sldMkLst>
        <pc:spChg chg="mod">
          <ac:chgData name="Isabel Catalano" userId="19eca177b45f224d" providerId="LiveId" clId="{412B6FB7-27BD-4EDD-9DAB-4A36BBCDCD2B}" dt="2021-06-27T21:53:27.915" v="173" actId="6549"/>
          <ac:spMkLst>
            <pc:docMk/>
            <pc:sldMk cId="1733646175" sldId="261"/>
            <ac:spMk id="3" creationId="{00000000-0000-0000-0000-000000000000}"/>
          </ac:spMkLst>
        </pc:spChg>
      </pc:sldChg>
      <pc:sldChg chg="modSp mod">
        <pc:chgData name="Isabel Catalano" userId="19eca177b45f224d" providerId="LiveId" clId="{412B6FB7-27BD-4EDD-9DAB-4A36BBCDCD2B}" dt="2021-06-27T21:44:36.741" v="70" actId="1076"/>
        <pc:sldMkLst>
          <pc:docMk/>
          <pc:sldMk cId="1774966022" sldId="262"/>
        </pc:sldMkLst>
        <pc:spChg chg="mod">
          <ac:chgData name="Isabel Catalano" userId="19eca177b45f224d" providerId="LiveId" clId="{412B6FB7-27BD-4EDD-9DAB-4A36BBCDCD2B}" dt="2021-06-27T21:44:36.741" v="70" actId="1076"/>
          <ac:spMkLst>
            <pc:docMk/>
            <pc:sldMk cId="1774966022" sldId="262"/>
            <ac:spMk id="9" creationId="{00000000-0000-0000-0000-000000000000}"/>
          </ac:spMkLst>
        </pc:spChg>
        <pc:graphicFrameChg chg="mod">
          <ac:chgData name="Isabel Catalano" userId="19eca177b45f224d" providerId="LiveId" clId="{412B6FB7-27BD-4EDD-9DAB-4A36BBCDCD2B}" dt="2021-06-27T21:44:31.815" v="69"/>
          <ac:graphicFrameMkLst>
            <pc:docMk/>
            <pc:sldMk cId="1774966022" sldId="262"/>
            <ac:graphicFrameMk id="6" creationId="{00000000-0000-0000-0000-000000000000}"/>
          </ac:graphicFrameMkLst>
        </pc:graphicFrameChg>
      </pc:sldChg>
      <pc:sldChg chg="modSp">
        <pc:chgData name="Isabel Catalano" userId="19eca177b45f224d" providerId="LiveId" clId="{412B6FB7-27BD-4EDD-9DAB-4A36BBCDCD2B}" dt="2021-06-27T21:48:36.554" v="143" actId="20577"/>
        <pc:sldMkLst>
          <pc:docMk/>
          <pc:sldMk cId="756939425" sldId="263"/>
        </pc:sldMkLst>
        <pc:graphicFrameChg chg="mod">
          <ac:chgData name="Isabel Catalano" userId="19eca177b45f224d" providerId="LiveId" clId="{412B6FB7-27BD-4EDD-9DAB-4A36BBCDCD2B}" dt="2021-06-27T21:48:36.554" v="143" actId="20577"/>
          <ac:graphicFrameMkLst>
            <pc:docMk/>
            <pc:sldMk cId="756939425" sldId="263"/>
            <ac:graphicFrameMk id="4" creationId="{00000000-0000-0000-0000-000000000000}"/>
          </ac:graphicFrameMkLst>
        </pc:graphicFrameChg>
      </pc:sldChg>
      <pc:sldChg chg="modSp mod">
        <pc:chgData name="Isabel Catalano" userId="19eca177b45f224d" providerId="LiveId" clId="{412B6FB7-27BD-4EDD-9DAB-4A36BBCDCD2B}" dt="2021-06-27T21:51:02.988" v="155" actId="313"/>
        <pc:sldMkLst>
          <pc:docMk/>
          <pc:sldMk cId="2117320764" sldId="264"/>
        </pc:sldMkLst>
        <pc:spChg chg="mod">
          <ac:chgData name="Isabel Catalano" userId="19eca177b45f224d" providerId="LiveId" clId="{412B6FB7-27BD-4EDD-9DAB-4A36BBCDCD2B}" dt="2021-06-27T21:51:02.988" v="155" actId="313"/>
          <ac:spMkLst>
            <pc:docMk/>
            <pc:sldMk cId="2117320764" sldId="264"/>
            <ac:spMk id="8" creationId="{00000000-0000-0000-0000-000000000000}"/>
          </ac:spMkLst>
        </pc:spChg>
        <pc:graphicFrameChg chg="mod">
          <ac:chgData name="Isabel Catalano" userId="19eca177b45f224d" providerId="LiveId" clId="{412B6FB7-27BD-4EDD-9DAB-4A36BBCDCD2B}" dt="2021-06-27T21:50:47.694" v="152" actId="313"/>
          <ac:graphicFrameMkLst>
            <pc:docMk/>
            <pc:sldMk cId="2117320764" sldId="264"/>
            <ac:graphicFrameMk id="5" creationId="{00000000-0000-0000-0000-000000000000}"/>
          </ac:graphicFrameMkLst>
        </pc:graphicFrameChg>
      </pc:sldChg>
      <pc:sldChg chg="modSp mod">
        <pc:chgData name="Isabel Catalano" userId="19eca177b45f224d" providerId="LiveId" clId="{412B6FB7-27BD-4EDD-9DAB-4A36BBCDCD2B}" dt="2021-06-27T21:55:06.351" v="204" actId="313"/>
        <pc:sldMkLst>
          <pc:docMk/>
          <pc:sldMk cId="672399436" sldId="265"/>
        </pc:sldMkLst>
        <pc:spChg chg="mod">
          <ac:chgData name="Isabel Catalano" userId="19eca177b45f224d" providerId="LiveId" clId="{412B6FB7-27BD-4EDD-9DAB-4A36BBCDCD2B}" dt="2021-06-27T21:55:06.351" v="204" actId="313"/>
          <ac:spMkLst>
            <pc:docMk/>
            <pc:sldMk cId="672399436" sldId="265"/>
            <ac:spMk id="3" creationId="{00000000-0000-0000-0000-000000000000}"/>
          </ac:spMkLst>
        </pc:spChg>
      </pc:sldChg>
    </pc:docChg>
  </pc:docChgLst>
  <pc:docChgLst>
    <pc:chgData name="Isabel Catalano" userId="19eca177b45f224d" providerId="LiveId" clId="{CB9D5733-0BCC-4EC9-8E85-3E5DF827632A}"/>
    <pc:docChg chg="custSel modSld">
      <pc:chgData name="Isabel Catalano" userId="19eca177b45f224d" providerId="LiveId" clId="{CB9D5733-0BCC-4EC9-8E85-3E5DF827632A}" dt="2021-06-27T20:41:28.804" v="2203" actId="313"/>
      <pc:docMkLst>
        <pc:docMk/>
      </pc:docMkLst>
      <pc:sldChg chg="modSp mod">
        <pc:chgData name="Isabel Catalano" userId="19eca177b45f224d" providerId="LiveId" clId="{CB9D5733-0BCC-4EC9-8E85-3E5DF827632A}" dt="2021-06-27T20:33:45.060" v="2057" actId="313"/>
        <pc:sldMkLst>
          <pc:docMk/>
          <pc:sldMk cId="2798845037" sldId="256"/>
        </pc:sldMkLst>
        <pc:spChg chg="mod">
          <ac:chgData name="Isabel Catalano" userId="19eca177b45f224d" providerId="LiveId" clId="{CB9D5733-0BCC-4EC9-8E85-3E5DF827632A}" dt="2021-06-27T20:33:29.050" v="2054" actId="313"/>
          <ac:spMkLst>
            <pc:docMk/>
            <pc:sldMk cId="2798845037" sldId="256"/>
            <ac:spMk id="2" creationId="{00000000-0000-0000-0000-000000000000}"/>
          </ac:spMkLst>
        </pc:spChg>
        <pc:spChg chg="mod">
          <ac:chgData name="Isabel Catalano" userId="19eca177b45f224d" providerId="LiveId" clId="{CB9D5733-0BCC-4EC9-8E85-3E5DF827632A}" dt="2021-06-27T20:33:45.060" v="2057" actId="313"/>
          <ac:spMkLst>
            <pc:docMk/>
            <pc:sldMk cId="2798845037" sldId="256"/>
            <ac:spMk id="3" creationId="{00000000-0000-0000-0000-000000000000}"/>
          </ac:spMkLst>
        </pc:spChg>
      </pc:sldChg>
      <pc:sldChg chg="modSp mod">
        <pc:chgData name="Isabel Catalano" userId="19eca177b45f224d" providerId="LiveId" clId="{CB9D5733-0BCC-4EC9-8E85-3E5DF827632A}" dt="2021-06-27T20:34:52.228" v="2101" actId="790"/>
        <pc:sldMkLst>
          <pc:docMk/>
          <pc:sldMk cId="2532134830" sldId="257"/>
        </pc:sldMkLst>
        <pc:spChg chg="mod">
          <ac:chgData name="Isabel Catalano" userId="19eca177b45f224d" providerId="LiveId" clId="{CB9D5733-0BCC-4EC9-8E85-3E5DF827632A}" dt="2021-06-27T19:23:53.476" v="8" actId="20577"/>
          <ac:spMkLst>
            <pc:docMk/>
            <pc:sldMk cId="2532134830" sldId="257"/>
            <ac:spMk id="2" creationId="{00000000-0000-0000-0000-000000000000}"/>
          </ac:spMkLst>
        </pc:spChg>
        <pc:spChg chg="mod">
          <ac:chgData name="Isabel Catalano" userId="19eca177b45f224d" providerId="LiveId" clId="{CB9D5733-0BCC-4EC9-8E85-3E5DF827632A}" dt="2021-06-27T20:34:52.228" v="2101" actId="790"/>
          <ac:spMkLst>
            <pc:docMk/>
            <pc:sldMk cId="2532134830" sldId="257"/>
            <ac:spMk id="3" creationId="{00000000-0000-0000-0000-000000000000}"/>
          </ac:spMkLst>
        </pc:spChg>
      </pc:sldChg>
      <pc:sldChg chg="modSp mod">
        <pc:chgData name="Isabel Catalano" userId="19eca177b45f224d" providerId="LiveId" clId="{CB9D5733-0BCC-4EC9-8E85-3E5DF827632A}" dt="2021-06-27T20:38:17.556" v="2173"/>
        <pc:sldMkLst>
          <pc:docMk/>
          <pc:sldMk cId="290198166" sldId="258"/>
        </pc:sldMkLst>
        <pc:spChg chg="mod">
          <ac:chgData name="Isabel Catalano" userId="19eca177b45f224d" providerId="LiveId" clId="{CB9D5733-0BCC-4EC9-8E85-3E5DF827632A}" dt="2021-06-27T20:38:17.556" v="2173"/>
          <ac:spMkLst>
            <pc:docMk/>
            <pc:sldMk cId="290198166" sldId="258"/>
            <ac:spMk id="2" creationId="{00000000-0000-0000-0000-000000000000}"/>
          </ac:spMkLst>
        </pc:spChg>
        <pc:graphicFrameChg chg="mod">
          <ac:chgData name="Isabel Catalano" userId="19eca177b45f224d" providerId="LiveId" clId="{CB9D5733-0BCC-4EC9-8E85-3E5DF827632A}" dt="2021-06-27T20:24:16.222" v="1269" actId="20577"/>
          <ac:graphicFrameMkLst>
            <pc:docMk/>
            <pc:sldMk cId="290198166" sldId="258"/>
            <ac:graphicFrameMk id="7" creationId="{00000000-0000-0000-0000-000000000000}"/>
          </ac:graphicFrameMkLst>
        </pc:graphicFrameChg>
      </pc:sldChg>
      <pc:sldChg chg="modSp mod">
        <pc:chgData name="Isabel Catalano" userId="19eca177b45f224d" providerId="LiveId" clId="{CB9D5733-0BCC-4EC9-8E85-3E5DF827632A}" dt="2021-06-27T20:41:28.804" v="2203" actId="313"/>
        <pc:sldMkLst>
          <pc:docMk/>
          <pc:sldMk cId="1531084785" sldId="259"/>
        </pc:sldMkLst>
        <pc:spChg chg="mod">
          <ac:chgData name="Isabel Catalano" userId="19eca177b45f224d" providerId="LiveId" clId="{CB9D5733-0BCC-4EC9-8E85-3E5DF827632A}" dt="2021-06-27T20:27:05.717" v="1528" actId="20577"/>
          <ac:spMkLst>
            <pc:docMk/>
            <pc:sldMk cId="1531084785" sldId="259"/>
            <ac:spMk id="2" creationId="{00000000-0000-0000-0000-000000000000}"/>
          </ac:spMkLst>
        </pc:spChg>
        <pc:spChg chg="mod">
          <ac:chgData name="Isabel Catalano" userId="19eca177b45f224d" providerId="LiveId" clId="{CB9D5733-0BCC-4EC9-8E85-3E5DF827632A}" dt="2021-06-27T20:41:28.804" v="2203" actId="313"/>
          <ac:spMkLst>
            <pc:docMk/>
            <pc:sldMk cId="1531084785" sldId="259"/>
            <ac:spMk id="5" creationId="{00000000-0000-0000-0000-000000000000}"/>
          </ac:spMkLst>
        </pc:spChg>
      </pc:sldChg>
      <pc:sldChg chg="modSp mod">
        <pc:chgData name="Isabel Catalano" userId="19eca177b45f224d" providerId="LiveId" clId="{CB9D5733-0BCC-4EC9-8E85-3E5DF827632A}" dt="2021-06-27T20:39:36.604" v="2187" actId="20577"/>
        <pc:sldMkLst>
          <pc:docMk/>
          <pc:sldMk cId="3464634708" sldId="260"/>
        </pc:sldMkLst>
        <pc:spChg chg="mod">
          <ac:chgData name="Isabel Catalano" userId="19eca177b45f224d" providerId="LiveId" clId="{CB9D5733-0BCC-4EC9-8E85-3E5DF827632A}" dt="2021-06-27T20:39:10.024" v="2184" actId="313"/>
          <ac:spMkLst>
            <pc:docMk/>
            <pc:sldMk cId="3464634708" sldId="260"/>
            <ac:spMk id="2" creationId="{00000000-0000-0000-0000-000000000000}"/>
          </ac:spMkLst>
        </pc:spChg>
        <pc:graphicFrameChg chg="mod">
          <ac:chgData name="Isabel Catalano" userId="19eca177b45f224d" providerId="LiveId" clId="{CB9D5733-0BCC-4EC9-8E85-3E5DF827632A}" dt="2021-06-27T20:39:36.604" v="2187" actId="20577"/>
          <ac:graphicFrameMkLst>
            <pc:docMk/>
            <pc:sldMk cId="3464634708" sldId="260"/>
            <ac:graphicFrameMk id="5" creationId="{00000000-0000-0000-0000-000000000000}"/>
          </ac:graphicFrameMkLst>
        </pc:graphicFrameChg>
      </pc:sldChg>
      <pc:sldChg chg="modSp mod">
        <pc:chgData name="Isabel Catalano" userId="19eca177b45f224d" providerId="LiveId" clId="{CB9D5733-0BCC-4EC9-8E85-3E5DF827632A}" dt="2021-06-27T20:41:13.851" v="2201" actId="20577"/>
        <pc:sldMkLst>
          <pc:docMk/>
          <pc:sldMk cId="1733646175" sldId="261"/>
        </pc:sldMkLst>
        <pc:spChg chg="mod">
          <ac:chgData name="Isabel Catalano" userId="19eca177b45f224d" providerId="LiveId" clId="{CB9D5733-0BCC-4EC9-8E85-3E5DF827632A}" dt="2021-06-27T20:41:13.851" v="2201" actId="20577"/>
          <ac:spMkLst>
            <pc:docMk/>
            <pc:sldMk cId="1733646175" sldId="261"/>
            <ac:spMk id="2" creationId="{00000000-0000-0000-0000-000000000000}"/>
          </ac:spMkLst>
        </pc:spChg>
        <pc:spChg chg="mod">
          <ac:chgData name="Isabel Catalano" userId="19eca177b45f224d" providerId="LiveId" clId="{CB9D5733-0BCC-4EC9-8E85-3E5DF827632A}" dt="2021-06-27T20:41:10.654" v="2200" actId="313"/>
          <ac:spMkLst>
            <pc:docMk/>
            <pc:sldMk cId="1733646175" sldId="261"/>
            <ac:spMk id="3" creationId="{00000000-0000-0000-0000-000000000000}"/>
          </ac:spMkLst>
        </pc:spChg>
      </pc:sldChg>
      <pc:sldChg chg="modSp mod">
        <pc:chgData name="Isabel Catalano" userId="19eca177b45f224d" providerId="LiveId" clId="{CB9D5733-0BCC-4EC9-8E85-3E5DF827632A}" dt="2021-06-27T20:37:24.433" v="2170" actId="313"/>
        <pc:sldMkLst>
          <pc:docMk/>
          <pc:sldMk cId="1774966022" sldId="262"/>
        </pc:sldMkLst>
        <pc:spChg chg="mod">
          <ac:chgData name="Isabel Catalano" userId="19eca177b45f224d" providerId="LiveId" clId="{CB9D5733-0BCC-4EC9-8E85-3E5DF827632A}" dt="2021-06-27T20:37:24.433" v="2170" actId="313"/>
          <ac:spMkLst>
            <pc:docMk/>
            <pc:sldMk cId="1774966022" sldId="262"/>
            <ac:spMk id="2" creationId="{00000000-0000-0000-0000-000000000000}"/>
          </ac:spMkLst>
        </pc:spChg>
        <pc:spChg chg="mod">
          <ac:chgData name="Isabel Catalano" userId="19eca177b45f224d" providerId="LiveId" clId="{CB9D5733-0BCC-4EC9-8E85-3E5DF827632A}" dt="2021-06-27T20:16:14.691" v="597" actId="20577"/>
          <ac:spMkLst>
            <pc:docMk/>
            <pc:sldMk cId="1774966022" sldId="262"/>
            <ac:spMk id="9" creationId="{00000000-0000-0000-0000-000000000000}"/>
          </ac:spMkLst>
        </pc:spChg>
        <pc:graphicFrameChg chg="mod">
          <ac:chgData name="Isabel Catalano" userId="19eca177b45f224d" providerId="LiveId" clId="{CB9D5733-0BCC-4EC9-8E85-3E5DF827632A}" dt="2021-06-27T20:16:32.895" v="600" actId="20577"/>
          <ac:graphicFrameMkLst>
            <pc:docMk/>
            <pc:sldMk cId="1774966022" sldId="262"/>
            <ac:graphicFrameMk id="6" creationId="{00000000-0000-0000-0000-000000000000}"/>
          </ac:graphicFrameMkLst>
        </pc:graphicFrameChg>
      </pc:sldChg>
      <pc:sldChg chg="modSp mod">
        <pc:chgData name="Isabel Catalano" userId="19eca177b45f224d" providerId="LiveId" clId="{CB9D5733-0BCC-4EC9-8E85-3E5DF827632A}" dt="2021-06-27T20:37:39.582" v="2171"/>
        <pc:sldMkLst>
          <pc:docMk/>
          <pc:sldMk cId="756939425" sldId="263"/>
        </pc:sldMkLst>
        <pc:spChg chg="mod">
          <ac:chgData name="Isabel Catalano" userId="19eca177b45f224d" providerId="LiveId" clId="{CB9D5733-0BCC-4EC9-8E85-3E5DF827632A}" dt="2021-06-27T20:37:39.582" v="2171"/>
          <ac:spMkLst>
            <pc:docMk/>
            <pc:sldMk cId="756939425" sldId="263"/>
            <ac:spMk id="2" creationId="{00000000-0000-0000-0000-000000000000}"/>
          </ac:spMkLst>
        </pc:spChg>
        <pc:graphicFrameChg chg="mod">
          <ac:chgData name="Isabel Catalano" userId="19eca177b45f224d" providerId="LiveId" clId="{CB9D5733-0BCC-4EC9-8E85-3E5DF827632A}" dt="2021-06-27T20:19:24.166" v="831" actId="20577"/>
          <ac:graphicFrameMkLst>
            <pc:docMk/>
            <pc:sldMk cId="756939425" sldId="263"/>
            <ac:graphicFrameMk id="4" creationId="{00000000-0000-0000-0000-000000000000}"/>
          </ac:graphicFrameMkLst>
        </pc:graphicFrameChg>
      </pc:sldChg>
      <pc:sldChg chg="modSp mod">
        <pc:chgData name="Isabel Catalano" userId="19eca177b45f224d" providerId="LiveId" clId="{CB9D5733-0BCC-4EC9-8E85-3E5DF827632A}" dt="2021-06-27T20:38:04.612" v="2172" actId="1076"/>
        <pc:sldMkLst>
          <pc:docMk/>
          <pc:sldMk cId="2117320764" sldId="264"/>
        </pc:sldMkLst>
        <pc:spChg chg="mod">
          <ac:chgData name="Isabel Catalano" userId="19eca177b45f224d" providerId="LiveId" clId="{CB9D5733-0BCC-4EC9-8E85-3E5DF827632A}" dt="2021-06-27T20:38:04.612" v="2172" actId="1076"/>
          <ac:spMkLst>
            <pc:docMk/>
            <pc:sldMk cId="2117320764" sldId="264"/>
            <ac:spMk id="2" creationId="{00000000-0000-0000-0000-000000000000}"/>
          </ac:spMkLst>
        </pc:spChg>
        <pc:spChg chg="mod">
          <ac:chgData name="Isabel Catalano" userId="19eca177b45f224d" providerId="LiveId" clId="{CB9D5733-0BCC-4EC9-8E85-3E5DF827632A}" dt="2021-06-27T20:21:42.267" v="1030" actId="1076"/>
          <ac:spMkLst>
            <pc:docMk/>
            <pc:sldMk cId="2117320764" sldId="264"/>
            <ac:spMk id="8" creationId="{00000000-0000-0000-0000-000000000000}"/>
          </ac:spMkLst>
        </pc:spChg>
        <pc:graphicFrameChg chg="mod">
          <ac:chgData name="Isabel Catalano" userId="19eca177b45f224d" providerId="LiveId" clId="{CB9D5733-0BCC-4EC9-8E85-3E5DF827632A}" dt="2021-06-27T20:21:11.546" v="965" actId="20577"/>
          <ac:graphicFrameMkLst>
            <pc:docMk/>
            <pc:sldMk cId="2117320764" sldId="264"/>
            <ac:graphicFrameMk id="5" creationId="{00000000-0000-0000-0000-000000000000}"/>
          </ac:graphicFrameMkLst>
        </pc:graphicFrameChg>
      </pc:sldChg>
      <pc:sldChg chg="modSp mod">
        <pc:chgData name="Isabel Catalano" userId="19eca177b45f224d" providerId="LiveId" clId="{CB9D5733-0BCC-4EC9-8E85-3E5DF827632A}" dt="2021-06-27T20:30:59.636" v="1939" actId="20577"/>
        <pc:sldMkLst>
          <pc:docMk/>
          <pc:sldMk cId="672399436" sldId="265"/>
        </pc:sldMkLst>
        <pc:spChg chg="mod">
          <ac:chgData name="Isabel Catalano" userId="19eca177b45f224d" providerId="LiveId" clId="{CB9D5733-0BCC-4EC9-8E85-3E5DF827632A}" dt="2021-06-27T20:27:30.387" v="1561" actId="20577"/>
          <ac:spMkLst>
            <pc:docMk/>
            <pc:sldMk cId="672399436" sldId="265"/>
            <ac:spMk id="2" creationId="{00000000-0000-0000-0000-000000000000}"/>
          </ac:spMkLst>
        </pc:spChg>
        <pc:spChg chg="mod">
          <ac:chgData name="Isabel Catalano" userId="19eca177b45f224d" providerId="LiveId" clId="{CB9D5733-0BCC-4EC9-8E85-3E5DF827632A}" dt="2021-06-27T20:30:59.636" v="1939" actId="20577"/>
          <ac:spMkLst>
            <pc:docMk/>
            <pc:sldMk cId="672399436" sldId="265"/>
            <ac:spMk id="3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3F2F95-961D-4683-9619-602CAEFAD1C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79CCE4-94F3-4B7C-80D6-A7A02CFB7E1E}">
      <dgm:prSet phldrT="[Text]" custT="1"/>
      <dgm:spPr/>
      <dgm:t>
        <a:bodyPr/>
        <a:lstStyle/>
        <a:p>
          <a:r>
            <a:rPr lang="pt-PT" sz="1600" b="1" noProof="0" dirty="0">
              <a:solidFill>
                <a:schemeClr val="tx1"/>
              </a:solidFill>
            </a:rPr>
            <a:t>População feminina no mundo: 49.58%</a:t>
          </a:r>
        </a:p>
      </dgm:t>
    </dgm:pt>
    <dgm:pt modelId="{CD7FFEBF-D408-47CB-B803-97E2A6CAE368}" type="parTrans" cxnId="{AB420917-7558-4477-BB65-0955C1F499A0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9CB17220-4F41-4743-9A25-13B444271807}" type="sibTrans" cxnId="{AB420917-7558-4477-BB65-0955C1F499A0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08C39279-69CB-4968-8CE5-596ECE202DCE}">
      <dgm:prSet phldrT="[Text]" custT="1"/>
      <dgm:spPr/>
      <dgm:t>
        <a:bodyPr/>
        <a:lstStyle/>
        <a:p>
          <a:r>
            <a:rPr lang="pt-PT" sz="1600" b="1" noProof="0" dirty="0">
              <a:solidFill>
                <a:schemeClr val="tx1"/>
              </a:solidFill>
            </a:rPr>
            <a:t>População feminina na Libéria: 49.7%</a:t>
          </a:r>
        </a:p>
      </dgm:t>
    </dgm:pt>
    <dgm:pt modelId="{AA8578A5-F519-4F0A-ACBC-536549B2FAC2}" type="parTrans" cxnId="{CE777220-F325-40C3-AA8A-5CDFFE8085E8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0BF4FE2F-F80E-47DF-8389-53410F1004E8}" type="sibTrans" cxnId="{CE777220-F325-40C3-AA8A-5CDFFE8085E8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3F5E0C40-E6D5-4417-AB7C-B60D554161BD}">
      <dgm:prSet phldrT="[Text]" custT="1"/>
      <dgm:spPr/>
      <dgm:t>
        <a:bodyPr/>
        <a:lstStyle/>
        <a:p>
          <a:r>
            <a:rPr lang="pt-PT" sz="1600" b="1" kern="1200" noProof="0" dirty="0">
              <a:solidFill>
                <a:schemeClr val="tx1"/>
              </a:solidFill>
            </a:rPr>
            <a:t>70% </a:t>
          </a:r>
          <a:r>
            <a:rPr lang="pt-PT" sz="1600" b="1" kern="1200" noProof="0" dirty="0">
              <a:solidFill>
                <a:prstClr val="black"/>
              </a:solidFill>
              <a:latin typeface="Arial"/>
              <a:ea typeface="+mn-ea"/>
              <a:cs typeface="+mn-cs"/>
            </a:rPr>
            <a:t>da população activa da Libéria trabalha na agricultura, as mulheres constituem 75%</a:t>
          </a:r>
        </a:p>
      </dgm:t>
    </dgm:pt>
    <dgm:pt modelId="{9E6649A5-3944-4F4C-A7B1-4A5FA246891F}" type="parTrans" cxnId="{8143F241-455D-40FF-AC63-DF6FE05C2CA7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AEAFC822-E0A7-45B9-9379-909AFE339EDB}" type="sibTrans" cxnId="{8143F241-455D-40FF-AC63-DF6FE05C2CA7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C130DE33-B4FA-468A-AC9D-430BCBB0D251}">
      <dgm:prSet custT="1"/>
      <dgm:spPr/>
      <dgm:t>
        <a:bodyPr/>
        <a:lstStyle/>
        <a:p>
          <a:r>
            <a:rPr lang="pt-PT" sz="1600" b="1" noProof="0" dirty="0">
              <a:solidFill>
                <a:schemeClr val="tx1"/>
              </a:solidFill>
            </a:rPr>
            <a:t>As mulheres estão desproporcionadamente representadas em empregos não qualificados e mal pagos, e a diferença salarial entre homens e mulheres continua</a:t>
          </a:r>
        </a:p>
      </dgm:t>
    </dgm:pt>
    <dgm:pt modelId="{FF6577AF-BB17-4986-8C5C-EB1E78086918}" type="parTrans" cxnId="{2E704390-983B-4574-B404-05FA6F69C781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96183275-D54B-494B-AA77-78CDE2300660}" type="sibTrans" cxnId="{2E704390-983B-4574-B404-05FA6F69C781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63307A59-4D22-442B-8B42-5D6C60144A94}">
      <dgm:prSet/>
      <dgm:spPr/>
      <dgm:t>
        <a:bodyPr/>
        <a:lstStyle/>
        <a:p>
          <a:endParaRPr lang="en-US"/>
        </a:p>
      </dgm:t>
    </dgm:pt>
    <dgm:pt modelId="{5C4CD9EF-1ECF-45A2-9883-66A028BAA212}" type="parTrans" cxnId="{32088E47-23DA-4742-8687-18B7DCBC83FF}">
      <dgm:prSet/>
      <dgm:spPr/>
      <dgm:t>
        <a:bodyPr/>
        <a:lstStyle/>
        <a:p>
          <a:endParaRPr lang="en-US"/>
        </a:p>
      </dgm:t>
    </dgm:pt>
    <dgm:pt modelId="{B2D90ABE-8BDF-4A78-B2B2-EE3FB871CF6E}" type="sibTrans" cxnId="{32088E47-23DA-4742-8687-18B7DCBC83FF}">
      <dgm:prSet/>
      <dgm:spPr/>
      <dgm:t>
        <a:bodyPr/>
        <a:lstStyle/>
        <a:p>
          <a:endParaRPr lang="en-US"/>
        </a:p>
      </dgm:t>
    </dgm:pt>
    <dgm:pt modelId="{1546507E-27E2-4CDB-94B8-B57515102565}" type="pres">
      <dgm:prSet presAssocID="{593F2F95-961D-4683-9619-602CAEFAD1CC}" presName="Name0" presStyleCnt="0">
        <dgm:presLayoutVars>
          <dgm:chMax val="7"/>
          <dgm:chPref val="7"/>
          <dgm:dir/>
        </dgm:presLayoutVars>
      </dgm:prSet>
      <dgm:spPr/>
    </dgm:pt>
    <dgm:pt modelId="{D646BE24-7C15-490E-A585-349E9FC6F7A7}" type="pres">
      <dgm:prSet presAssocID="{593F2F95-961D-4683-9619-602CAEFAD1CC}" presName="Name1" presStyleCnt="0"/>
      <dgm:spPr/>
    </dgm:pt>
    <dgm:pt modelId="{C7E7542B-6DFD-47BF-B716-3607BB30B4FC}" type="pres">
      <dgm:prSet presAssocID="{593F2F95-961D-4683-9619-602CAEFAD1CC}" presName="cycle" presStyleCnt="0"/>
      <dgm:spPr/>
    </dgm:pt>
    <dgm:pt modelId="{BEE2B8F4-2B89-4F92-AE39-B94B919B0DAF}" type="pres">
      <dgm:prSet presAssocID="{593F2F95-961D-4683-9619-602CAEFAD1CC}" presName="srcNode" presStyleLbl="node1" presStyleIdx="0" presStyleCnt="5"/>
      <dgm:spPr/>
    </dgm:pt>
    <dgm:pt modelId="{5CD11515-722D-4D1C-8F6D-09FAF9980534}" type="pres">
      <dgm:prSet presAssocID="{593F2F95-961D-4683-9619-602CAEFAD1CC}" presName="conn" presStyleLbl="parChTrans1D2" presStyleIdx="0" presStyleCnt="1"/>
      <dgm:spPr/>
    </dgm:pt>
    <dgm:pt modelId="{E6FD2A37-8051-431B-9F8F-C5A2C2AD6057}" type="pres">
      <dgm:prSet presAssocID="{593F2F95-961D-4683-9619-602CAEFAD1CC}" presName="extraNode" presStyleLbl="node1" presStyleIdx="0" presStyleCnt="5"/>
      <dgm:spPr/>
    </dgm:pt>
    <dgm:pt modelId="{DFB9E0D6-553A-4F03-9AC1-A3287AA7F61A}" type="pres">
      <dgm:prSet presAssocID="{593F2F95-961D-4683-9619-602CAEFAD1CC}" presName="dstNode" presStyleLbl="node1" presStyleIdx="0" presStyleCnt="5"/>
      <dgm:spPr/>
    </dgm:pt>
    <dgm:pt modelId="{F4ECA902-D31A-4243-BE1D-1084CC44B8E9}" type="pres">
      <dgm:prSet presAssocID="{C679CCE4-94F3-4B7C-80D6-A7A02CFB7E1E}" presName="text_1" presStyleLbl="node1" presStyleIdx="0" presStyleCnt="5">
        <dgm:presLayoutVars>
          <dgm:bulletEnabled val="1"/>
        </dgm:presLayoutVars>
      </dgm:prSet>
      <dgm:spPr/>
    </dgm:pt>
    <dgm:pt modelId="{04CFAC88-D56D-4E59-9C28-8EDCB793422E}" type="pres">
      <dgm:prSet presAssocID="{C679CCE4-94F3-4B7C-80D6-A7A02CFB7E1E}" presName="accent_1" presStyleCnt="0"/>
      <dgm:spPr/>
    </dgm:pt>
    <dgm:pt modelId="{B460913E-F2F2-4659-80FE-ABFD8F72CB4C}" type="pres">
      <dgm:prSet presAssocID="{C679CCE4-94F3-4B7C-80D6-A7A02CFB7E1E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3526C24-8E8B-4A5D-B923-5EB00144FFCD}" type="pres">
      <dgm:prSet presAssocID="{08C39279-69CB-4968-8CE5-596ECE202DCE}" presName="text_2" presStyleLbl="node1" presStyleIdx="1" presStyleCnt="5">
        <dgm:presLayoutVars>
          <dgm:bulletEnabled val="1"/>
        </dgm:presLayoutVars>
      </dgm:prSet>
      <dgm:spPr/>
    </dgm:pt>
    <dgm:pt modelId="{47C267A9-C2DB-4F4F-930E-4831F4ADE306}" type="pres">
      <dgm:prSet presAssocID="{08C39279-69CB-4968-8CE5-596ECE202DCE}" presName="accent_2" presStyleCnt="0"/>
      <dgm:spPr/>
    </dgm:pt>
    <dgm:pt modelId="{515FB21B-815B-4D3E-877D-79A8F3A4EC94}" type="pres">
      <dgm:prSet presAssocID="{08C39279-69CB-4968-8CE5-596ECE202DCE}" presName="accentRepeatNode" presStyleLbl="solidFgAcc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F628384-9866-43F6-809A-CD574D62CA0C}" type="pres">
      <dgm:prSet presAssocID="{3F5E0C40-E6D5-4417-AB7C-B60D554161BD}" presName="text_3" presStyleLbl="node1" presStyleIdx="2" presStyleCnt="5">
        <dgm:presLayoutVars>
          <dgm:bulletEnabled val="1"/>
        </dgm:presLayoutVars>
      </dgm:prSet>
      <dgm:spPr/>
    </dgm:pt>
    <dgm:pt modelId="{32B33AB2-FF7F-401C-8DDB-0634948CAF36}" type="pres">
      <dgm:prSet presAssocID="{3F5E0C40-E6D5-4417-AB7C-B60D554161BD}" presName="accent_3" presStyleCnt="0"/>
      <dgm:spPr/>
    </dgm:pt>
    <dgm:pt modelId="{04C1DFC5-174E-42E8-A943-2B00694720A3}" type="pres">
      <dgm:prSet presAssocID="{3F5E0C40-E6D5-4417-AB7C-B60D554161BD}" presName="accentRepeatNode" presStyleLbl="solidFgAcc1" presStyleIdx="2" presStyleCnt="5"/>
      <dgm:spPr/>
    </dgm:pt>
    <dgm:pt modelId="{02E17BDB-C322-4904-BA12-958B5869B69B}" type="pres">
      <dgm:prSet presAssocID="{63307A59-4D22-442B-8B42-5D6C60144A94}" presName="text_4" presStyleLbl="node1" presStyleIdx="3" presStyleCnt="5">
        <dgm:presLayoutVars>
          <dgm:bulletEnabled val="1"/>
        </dgm:presLayoutVars>
      </dgm:prSet>
      <dgm:spPr/>
    </dgm:pt>
    <dgm:pt modelId="{34EF2820-60F4-4B4B-8E2F-F2960654770C}" type="pres">
      <dgm:prSet presAssocID="{63307A59-4D22-442B-8B42-5D6C60144A94}" presName="accent_4" presStyleCnt="0"/>
      <dgm:spPr/>
    </dgm:pt>
    <dgm:pt modelId="{00F18F5D-2DB8-41B8-AD37-727709365319}" type="pres">
      <dgm:prSet presAssocID="{63307A59-4D22-442B-8B42-5D6C60144A94}" presName="accentRepeatNode" presStyleLbl="solidFgAcc1" presStyleIdx="3" presStyleCnt="5"/>
      <dgm:spPr/>
    </dgm:pt>
    <dgm:pt modelId="{0326F86F-238F-471D-BF9F-5FFF715AC278}" type="pres">
      <dgm:prSet presAssocID="{C130DE33-B4FA-468A-AC9D-430BCBB0D251}" presName="text_5" presStyleLbl="node1" presStyleIdx="4" presStyleCnt="5">
        <dgm:presLayoutVars>
          <dgm:bulletEnabled val="1"/>
        </dgm:presLayoutVars>
      </dgm:prSet>
      <dgm:spPr/>
    </dgm:pt>
    <dgm:pt modelId="{06697E6C-F955-4CB4-ACC0-94015537ADEE}" type="pres">
      <dgm:prSet presAssocID="{C130DE33-B4FA-468A-AC9D-430BCBB0D251}" presName="accent_5" presStyleCnt="0"/>
      <dgm:spPr/>
    </dgm:pt>
    <dgm:pt modelId="{92A615C5-CF6F-4740-9ABD-F96D00959515}" type="pres">
      <dgm:prSet presAssocID="{C130DE33-B4FA-468A-AC9D-430BCBB0D251}" presName="accentRepeatNode" presStyleLbl="solidFgAcc1" presStyleIdx="4" presStyleCnt="5"/>
      <dgm:spPr/>
    </dgm:pt>
  </dgm:ptLst>
  <dgm:cxnLst>
    <dgm:cxn modelId="{AB420917-7558-4477-BB65-0955C1F499A0}" srcId="{593F2F95-961D-4683-9619-602CAEFAD1CC}" destId="{C679CCE4-94F3-4B7C-80D6-A7A02CFB7E1E}" srcOrd="0" destOrd="0" parTransId="{CD7FFEBF-D408-47CB-B803-97E2A6CAE368}" sibTransId="{9CB17220-4F41-4743-9A25-13B444271807}"/>
    <dgm:cxn modelId="{CE777220-F325-40C3-AA8A-5CDFFE8085E8}" srcId="{593F2F95-961D-4683-9619-602CAEFAD1CC}" destId="{08C39279-69CB-4968-8CE5-596ECE202DCE}" srcOrd="1" destOrd="0" parTransId="{AA8578A5-F519-4F0A-ACBC-536549B2FAC2}" sibTransId="{0BF4FE2F-F80E-47DF-8389-53410F1004E8}"/>
    <dgm:cxn modelId="{E0075023-D80D-41E6-BC5C-8933A31E013F}" type="presOf" srcId="{08C39279-69CB-4968-8CE5-596ECE202DCE}" destId="{43526C24-8E8B-4A5D-B923-5EB00144FFCD}" srcOrd="0" destOrd="0" presId="urn:microsoft.com/office/officeart/2008/layout/VerticalCurvedList"/>
    <dgm:cxn modelId="{A6CF802A-E17E-41A7-A0C4-AF82925B59B1}" type="presOf" srcId="{C679CCE4-94F3-4B7C-80D6-A7A02CFB7E1E}" destId="{F4ECA902-D31A-4243-BE1D-1084CC44B8E9}" srcOrd="0" destOrd="0" presId="urn:microsoft.com/office/officeart/2008/layout/VerticalCurvedList"/>
    <dgm:cxn modelId="{8143F241-455D-40FF-AC63-DF6FE05C2CA7}" srcId="{593F2F95-961D-4683-9619-602CAEFAD1CC}" destId="{3F5E0C40-E6D5-4417-AB7C-B60D554161BD}" srcOrd="2" destOrd="0" parTransId="{9E6649A5-3944-4F4C-A7B1-4A5FA246891F}" sibTransId="{AEAFC822-E0A7-45B9-9379-909AFE339EDB}"/>
    <dgm:cxn modelId="{32088E47-23DA-4742-8687-18B7DCBC83FF}" srcId="{593F2F95-961D-4683-9619-602CAEFAD1CC}" destId="{63307A59-4D22-442B-8B42-5D6C60144A94}" srcOrd="3" destOrd="0" parTransId="{5C4CD9EF-1ECF-45A2-9883-66A028BAA212}" sibTransId="{B2D90ABE-8BDF-4A78-B2B2-EE3FB871CF6E}"/>
    <dgm:cxn modelId="{96474776-FBCA-4E61-863E-0DA2E6CC1018}" type="presOf" srcId="{9CB17220-4F41-4743-9A25-13B444271807}" destId="{5CD11515-722D-4D1C-8F6D-09FAF9980534}" srcOrd="0" destOrd="0" presId="urn:microsoft.com/office/officeart/2008/layout/VerticalCurvedList"/>
    <dgm:cxn modelId="{756B4C5A-36DD-4CFB-BE8D-FF26201C056A}" type="presOf" srcId="{3F5E0C40-E6D5-4417-AB7C-B60D554161BD}" destId="{1F628384-9866-43F6-809A-CD574D62CA0C}" srcOrd="0" destOrd="0" presId="urn:microsoft.com/office/officeart/2008/layout/VerticalCurvedList"/>
    <dgm:cxn modelId="{2E704390-983B-4574-B404-05FA6F69C781}" srcId="{593F2F95-961D-4683-9619-602CAEFAD1CC}" destId="{C130DE33-B4FA-468A-AC9D-430BCBB0D251}" srcOrd="4" destOrd="0" parTransId="{FF6577AF-BB17-4986-8C5C-EB1E78086918}" sibTransId="{96183275-D54B-494B-AA77-78CDE2300660}"/>
    <dgm:cxn modelId="{A19EED97-049F-48F4-B69B-7CE53AF6DA84}" type="presOf" srcId="{593F2F95-961D-4683-9619-602CAEFAD1CC}" destId="{1546507E-27E2-4CDB-94B8-B57515102565}" srcOrd="0" destOrd="0" presId="urn:microsoft.com/office/officeart/2008/layout/VerticalCurvedList"/>
    <dgm:cxn modelId="{75EBABAD-ADEC-4DDD-B008-5933F6634B37}" type="presOf" srcId="{C130DE33-B4FA-468A-AC9D-430BCBB0D251}" destId="{0326F86F-238F-471D-BF9F-5FFF715AC278}" srcOrd="0" destOrd="0" presId="urn:microsoft.com/office/officeart/2008/layout/VerticalCurvedList"/>
    <dgm:cxn modelId="{A7FA74D1-0B95-493B-889A-A63FC61C0DBB}" type="presOf" srcId="{63307A59-4D22-442B-8B42-5D6C60144A94}" destId="{02E17BDB-C322-4904-BA12-958B5869B69B}" srcOrd="0" destOrd="0" presId="urn:microsoft.com/office/officeart/2008/layout/VerticalCurvedList"/>
    <dgm:cxn modelId="{8B8971D6-0584-41FE-B253-F3E20B6737D6}" type="presParOf" srcId="{1546507E-27E2-4CDB-94B8-B57515102565}" destId="{D646BE24-7C15-490E-A585-349E9FC6F7A7}" srcOrd="0" destOrd="0" presId="urn:microsoft.com/office/officeart/2008/layout/VerticalCurvedList"/>
    <dgm:cxn modelId="{67D0EFDA-DB16-4744-BB5D-FB8002F08ED6}" type="presParOf" srcId="{D646BE24-7C15-490E-A585-349E9FC6F7A7}" destId="{C7E7542B-6DFD-47BF-B716-3607BB30B4FC}" srcOrd="0" destOrd="0" presId="urn:microsoft.com/office/officeart/2008/layout/VerticalCurvedList"/>
    <dgm:cxn modelId="{BBE5F329-B9EC-4426-80B0-EB1DF2B7301A}" type="presParOf" srcId="{C7E7542B-6DFD-47BF-B716-3607BB30B4FC}" destId="{BEE2B8F4-2B89-4F92-AE39-B94B919B0DAF}" srcOrd="0" destOrd="0" presId="urn:microsoft.com/office/officeart/2008/layout/VerticalCurvedList"/>
    <dgm:cxn modelId="{15682094-C034-4D97-9285-91476DB406BD}" type="presParOf" srcId="{C7E7542B-6DFD-47BF-B716-3607BB30B4FC}" destId="{5CD11515-722D-4D1C-8F6D-09FAF9980534}" srcOrd="1" destOrd="0" presId="urn:microsoft.com/office/officeart/2008/layout/VerticalCurvedList"/>
    <dgm:cxn modelId="{AD975BEA-0A49-4560-BFBC-FE66730C7B08}" type="presParOf" srcId="{C7E7542B-6DFD-47BF-B716-3607BB30B4FC}" destId="{E6FD2A37-8051-431B-9F8F-C5A2C2AD6057}" srcOrd="2" destOrd="0" presId="urn:microsoft.com/office/officeart/2008/layout/VerticalCurvedList"/>
    <dgm:cxn modelId="{4BF3E4DF-A831-4494-8A1A-E0AF1242964F}" type="presParOf" srcId="{C7E7542B-6DFD-47BF-B716-3607BB30B4FC}" destId="{DFB9E0D6-553A-4F03-9AC1-A3287AA7F61A}" srcOrd="3" destOrd="0" presId="urn:microsoft.com/office/officeart/2008/layout/VerticalCurvedList"/>
    <dgm:cxn modelId="{4136067B-A544-43E5-B754-4B6FA9981CC0}" type="presParOf" srcId="{D646BE24-7C15-490E-A585-349E9FC6F7A7}" destId="{F4ECA902-D31A-4243-BE1D-1084CC44B8E9}" srcOrd="1" destOrd="0" presId="urn:microsoft.com/office/officeart/2008/layout/VerticalCurvedList"/>
    <dgm:cxn modelId="{CEA6E533-25FC-45A3-B6AD-8ADE962FF60C}" type="presParOf" srcId="{D646BE24-7C15-490E-A585-349E9FC6F7A7}" destId="{04CFAC88-D56D-4E59-9C28-8EDCB793422E}" srcOrd="2" destOrd="0" presId="urn:microsoft.com/office/officeart/2008/layout/VerticalCurvedList"/>
    <dgm:cxn modelId="{90CF04AC-CC19-4066-B5C1-C7C4E643AEBC}" type="presParOf" srcId="{04CFAC88-D56D-4E59-9C28-8EDCB793422E}" destId="{B460913E-F2F2-4659-80FE-ABFD8F72CB4C}" srcOrd="0" destOrd="0" presId="urn:microsoft.com/office/officeart/2008/layout/VerticalCurvedList"/>
    <dgm:cxn modelId="{6CF3E45F-BCBE-4EA0-AD0E-BC4A79534C19}" type="presParOf" srcId="{D646BE24-7C15-490E-A585-349E9FC6F7A7}" destId="{43526C24-8E8B-4A5D-B923-5EB00144FFCD}" srcOrd="3" destOrd="0" presId="urn:microsoft.com/office/officeart/2008/layout/VerticalCurvedList"/>
    <dgm:cxn modelId="{066DE5B0-B689-417C-9728-7F0FAE04071D}" type="presParOf" srcId="{D646BE24-7C15-490E-A585-349E9FC6F7A7}" destId="{47C267A9-C2DB-4F4F-930E-4831F4ADE306}" srcOrd="4" destOrd="0" presId="urn:microsoft.com/office/officeart/2008/layout/VerticalCurvedList"/>
    <dgm:cxn modelId="{2A3D5BA4-EDAD-41F1-9BB6-8DC35184E75A}" type="presParOf" srcId="{47C267A9-C2DB-4F4F-930E-4831F4ADE306}" destId="{515FB21B-815B-4D3E-877D-79A8F3A4EC94}" srcOrd="0" destOrd="0" presId="urn:microsoft.com/office/officeart/2008/layout/VerticalCurvedList"/>
    <dgm:cxn modelId="{BCFD2C32-5DF3-4F03-89AE-0BD7BB0C6D84}" type="presParOf" srcId="{D646BE24-7C15-490E-A585-349E9FC6F7A7}" destId="{1F628384-9866-43F6-809A-CD574D62CA0C}" srcOrd="5" destOrd="0" presId="urn:microsoft.com/office/officeart/2008/layout/VerticalCurvedList"/>
    <dgm:cxn modelId="{753AD034-8AD9-467C-A5D2-9265518D8761}" type="presParOf" srcId="{D646BE24-7C15-490E-A585-349E9FC6F7A7}" destId="{32B33AB2-FF7F-401C-8DDB-0634948CAF36}" srcOrd="6" destOrd="0" presId="urn:microsoft.com/office/officeart/2008/layout/VerticalCurvedList"/>
    <dgm:cxn modelId="{3320323F-7B18-465E-B863-BDE47ED14163}" type="presParOf" srcId="{32B33AB2-FF7F-401C-8DDB-0634948CAF36}" destId="{04C1DFC5-174E-42E8-A943-2B00694720A3}" srcOrd="0" destOrd="0" presId="urn:microsoft.com/office/officeart/2008/layout/VerticalCurvedList"/>
    <dgm:cxn modelId="{E426DB36-6796-473D-885F-0679DB62BD5B}" type="presParOf" srcId="{D646BE24-7C15-490E-A585-349E9FC6F7A7}" destId="{02E17BDB-C322-4904-BA12-958B5869B69B}" srcOrd="7" destOrd="0" presId="urn:microsoft.com/office/officeart/2008/layout/VerticalCurvedList"/>
    <dgm:cxn modelId="{968A5046-22DF-494E-9A0D-AA836D12DC63}" type="presParOf" srcId="{D646BE24-7C15-490E-A585-349E9FC6F7A7}" destId="{34EF2820-60F4-4B4B-8E2F-F2960654770C}" srcOrd="8" destOrd="0" presId="urn:microsoft.com/office/officeart/2008/layout/VerticalCurvedList"/>
    <dgm:cxn modelId="{0A38B98D-936A-4CD3-B9A6-E1038A09D924}" type="presParOf" srcId="{34EF2820-60F4-4B4B-8E2F-F2960654770C}" destId="{00F18F5D-2DB8-41B8-AD37-727709365319}" srcOrd="0" destOrd="0" presId="urn:microsoft.com/office/officeart/2008/layout/VerticalCurvedList"/>
    <dgm:cxn modelId="{7C199584-D764-4F58-95B6-8C34BC40E633}" type="presParOf" srcId="{D646BE24-7C15-490E-A585-349E9FC6F7A7}" destId="{0326F86F-238F-471D-BF9F-5FFF715AC278}" srcOrd="9" destOrd="0" presId="urn:microsoft.com/office/officeart/2008/layout/VerticalCurvedList"/>
    <dgm:cxn modelId="{46638242-F8E9-44B4-AE66-B36ED7A170EE}" type="presParOf" srcId="{D646BE24-7C15-490E-A585-349E9FC6F7A7}" destId="{06697E6C-F955-4CB4-ACC0-94015537ADEE}" srcOrd="10" destOrd="0" presId="urn:microsoft.com/office/officeart/2008/layout/VerticalCurvedList"/>
    <dgm:cxn modelId="{780E885D-4FD1-4F8A-8BA8-7DE6321AD13B}" type="presParOf" srcId="{06697E6C-F955-4CB4-ACC0-94015537ADEE}" destId="{92A615C5-CF6F-4740-9ABD-F96D0095951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503FC1-C72C-4FC3-8B74-C3A48D7AFA5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C03EF2-0EAB-460B-A5A6-EA10BD2E5336}">
      <dgm:prSet phldrT="[Text]"/>
      <dgm:spPr/>
      <dgm:t>
        <a:bodyPr/>
        <a:lstStyle/>
        <a:p>
          <a:r>
            <a:rPr lang="pt-PT" noProof="0" dirty="0">
              <a:solidFill>
                <a:schemeClr val="tx1"/>
              </a:solidFill>
            </a:rPr>
            <a:t>Menos mulheres em cargos de liderança, ex. menos de 13% na assembleia nacional</a:t>
          </a:r>
        </a:p>
      </dgm:t>
    </dgm:pt>
    <dgm:pt modelId="{6326176E-BA92-4D02-BBEA-7F2F13DE03D1}" type="parTrans" cxnId="{B01EBFE0-CF24-4E3D-894D-001E94041734}">
      <dgm:prSet/>
      <dgm:spPr/>
      <dgm:t>
        <a:bodyPr/>
        <a:lstStyle/>
        <a:p>
          <a:endParaRPr lang="en-US"/>
        </a:p>
      </dgm:t>
    </dgm:pt>
    <dgm:pt modelId="{FEDB54C8-BFD8-4F70-8198-3DB505B13FE6}" type="sibTrans" cxnId="{B01EBFE0-CF24-4E3D-894D-001E94041734}">
      <dgm:prSet/>
      <dgm:spPr/>
      <dgm:t>
        <a:bodyPr/>
        <a:lstStyle/>
        <a:p>
          <a:endParaRPr lang="en-US"/>
        </a:p>
      </dgm:t>
    </dgm:pt>
    <dgm:pt modelId="{88B035AB-E804-4FDA-BE96-25194FA87EA2}">
      <dgm:prSet phldrT="[Text]" custT="1"/>
      <dgm:spPr/>
      <dgm:t>
        <a:bodyPr/>
        <a:lstStyle/>
        <a:p>
          <a:r>
            <a:rPr lang="pt-PT" sz="1800" kern="1200" noProof="0" dirty="0">
              <a:solidFill>
                <a:schemeClr val="tx1"/>
              </a:solidFill>
            </a:rPr>
            <a:t>A taxa de alfabetismo entre mulheres adultas (41%) </a:t>
          </a:r>
          <a:r>
            <a:rPr lang="pt-PT" sz="1800" kern="1200" noProof="0" dirty="0">
              <a:solidFill>
                <a:prstClr val="black"/>
              </a:solidFill>
              <a:latin typeface="Arial"/>
              <a:ea typeface="+mn-ea"/>
              <a:cs typeface="+mn-cs"/>
            </a:rPr>
            <a:t>é</a:t>
          </a:r>
          <a:r>
            <a:rPr lang="pt-PT" sz="1800" kern="1200" noProof="0" dirty="0">
              <a:solidFill>
                <a:schemeClr val="tx1"/>
              </a:solidFill>
            </a:rPr>
            <a:t> muito inferior à dos homens (70%)</a:t>
          </a:r>
        </a:p>
      </dgm:t>
    </dgm:pt>
    <dgm:pt modelId="{2B9824C1-F2FA-4E98-B059-744289070C7B}" type="parTrans" cxnId="{334AE713-E205-4192-AAC0-83DA146F835B}">
      <dgm:prSet/>
      <dgm:spPr/>
      <dgm:t>
        <a:bodyPr/>
        <a:lstStyle/>
        <a:p>
          <a:endParaRPr lang="en-US"/>
        </a:p>
      </dgm:t>
    </dgm:pt>
    <dgm:pt modelId="{74617348-1D9C-4F2E-B324-2CEF256F02A7}" type="sibTrans" cxnId="{334AE713-E205-4192-AAC0-83DA146F835B}">
      <dgm:prSet/>
      <dgm:spPr/>
      <dgm:t>
        <a:bodyPr/>
        <a:lstStyle/>
        <a:p>
          <a:endParaRPr lang="en-US"/>
        </a:p>
      </dgm:t>
    </dgm:pt>
    <dgm:pt modelId="{4A6A4E1D-2881-4270-B5F6-D3598BF85CDB}">
      <dgm:prSet phldrT="[Text]"/>
      <dgm:spPr/>
      <dgm:t>
        <a:bodyPr/>
        <a:lstStyle/>
        <a:p>
          <a:r>
            <a:rPr lang="pt-PT" noProof="0" dirty="0">
              <a:solidFill>
                <a:schemeClr val="tx1"/>
              </a:solidFill>
            </a:rPr>
            <a:t>A taxa de conclusão da escolaridade das raparigas é inferior </a:t>
          </a:r>
          <a:r>
            <a:rPr lang="en-ZA" noProof="0" dirty="0">
              <a:solidFill>
                <a:schemeClr val="tx1"/>
              </a:solidFill>
            </a:rPr>
            <a:t>à dos </a:t>
          </a:r>
          <a:r>
            <a:rPr lang="pt-PT" noProof="0" dirty="0">
              <a:solidFill>
                <a:schemeClr val="tx1"/>
              </a:solidFill>
            </a:rPr>
            <a:t>rapazes</a:t>
          </a:r>
        </a:p>
      </dgm:t>
    </dgm:pt>
    <dgm:pt modelId="{29FE508A-C045-41B1-BB41-A63DB167668E}" type="parTrans" cxnId="{43F3E8D3-7C9E-4B80-81EB-8EABC320D607}">
      <dgm:prSet/>
      <dgm:spPr/>
      <dgm:t>
        <a:bodyPr/>
        <a:lstStyle/>
        <a:p>
          <a:endParaRPr lang="en-US"/>
        </a:p>
      </dgm:t>
    </dgm:pt>
    <dgm:pt modelId="{F593DEBE-E250-4FF3-BA94-102BBB27E2A1}" type="sibTrans" cxnId="{43F3E8D3-7C9E-4B80-81EB-8EABC320D607}">
      <dgm:prSet/>
      <dgm:spPr/>
      <dgm:t>
        <a:bodyPr/>
        <a:lstStyle/>
        <a:p>
          <a:endParaRPr lang="en-US"/>
        </a:p>
      </dgm:t>
    </dgm:pt>
    <dgm:pt modelId="{4FD51C14-1AD6-4F8E-915D-81CD6E5B6C6D}" type="pres">
      <dgm:prSet presAssocID="{E5503FC1-C72C-4FC3-8B74-C3A48D7AFA5C}" presName="Name0" presStyleCnt="0">
        <dgm:presLayoutVars>
          <dgm:chMax val="7"/>
          <dgm:chPref val="7"/>
          <dgm:dir/>
        </dgm:presLayoutVars>
      </dgm:prSet>
      <dgm:spPr/>
    </dgm:pt>
    <dgm:pt modelId="{F1301263-D5BF-47F0-8EDE-AE216C284EB4}" type="pres">
      <dgm:prSet presAssocID="{E5503FC1-C72C-4FC3-8B74-C3A48D7AFA5C}" presName="Name1" presStyleCnt="0"/>
      <dgm:spPr/>
    </dgm:pt>
    <dgm:pt modelId="{27E43C99-C50B-45FA-BE23-A92670CB5EDB}" type="pres">
      <dgm:prSet presAssocID="{E5503FC1-C72C-4FC3-8B74-C3A48D7AFA5C}" presName="cycle" presStyleCnt="0"/>
      <dgm:spPr/>
    </dgm:pt>
    <dgm:pt modelId="{5FD3BA56-39BD-4829-AB36-7E461EDDCA1B}" type="pres">
      <dgm:prSet presAssocID="{E5503FC1-C72C-4FC3-8B74-C3A48D7AFA5C}" presName="srcNode" presStyleLbl="node1" presStyleIdx="0" presStyleCnt="3"/>
      <dgm:spPr/>
    </dgm:pt>
    <dgm:pt modelId="{0668A038-5501-4005-A1E0-00878454E734}" type="pres">
      <dgm:prSet presAssocID="{E5503FC1-C72C-4FC3-8B74-C3A48D7AFA5C}" presName="conn" presStyleLbl="parChTrans1D2" presStyleIdx="0" presStyleCnt="1"/>
      <dgm:spPr/>
    </dgm:pt>
    <dgm:pt modelId="{D12FFBE9-FD84-492F-AAA5-126DF0C96A88}" type="pres">
      <dgm:prSet presAssocID="{E5503FC1-C72C-4FC3-8B74-C3A48D7AFA5C}" presName="extraNode" presStyleLbl="node1" presStyleIdx="0" presStyleCnt="3"/>
      <dgm:spPr/>
    </dgm:pt>
    <dgm:pt modelId="{CD54DC78-0B71-4D15-9CF2-4B18E70A596B}" type="pres">
      <dgm:prSet presAssocID="{E5503FC1-C72C-4FC3-8B74-C3A48D7AFA5C}" presName="dstNode" presStyleLbl="node1" presStyleIdx="0" presStyleCnt="3"/>
      <dgm:spPr/>
    </dgm:pt>
    <dgm:pt modelId="{C8F20EB3-D3EE-45B2-A9D8-F4B4311A021C}" type="pres">
      <dgm:prSet presAssocID="{9CC03EF2-0EAB-460B-A5A6-EA10BD2E5336}" presName="text_1" presStyleLbl="node1" presStyleIdx="0" presStyleCnt="3">
        <dgm:presLayoutVars>
          <dgm:bulletEnabled val="1"/>
        </dgm:presLayoutVars>
      </dgm:prSet>
      <dgm:spPr/>
    </dgm:pt>
    <dgm:pt modelId="{8D26B7D1-D912-41BA-8FD0-68A626F3C287}" type="pres">
      <dgm:prSet presAssocID="{9CC03EF2-0EAB-460B-A5A6-EA10BD2E5336}" presName="accent_1" presStyleCnt="0"/>
      <dgm:spPr/>
    </dgm:pt>
    <dgm:pt modelId="{70ECE113-DCF3-4629-87BD-E0CA523D066F}" type="pres">
      <dgm:prSet presAssocID="{9CC03EF2-0EAB-460B-A5A6-EA10BD2E5336}" presName="accentRepeatNode" presStyleLbl="solidFgAcc1" presStyleIdx="0" presStyleCnt="3"/>
      <dgm:spPr/>
    </dgm:pt>
    <dgm:pt modelId="{7E143809-75CD-4583-A160-047D60D88A2F}" type="pres">
      <dgm:prSet presAssocID="{88B035AB-E804-4FDA-BE96-25194FA87EA2}" presName="text_2" presStyleLbl="node1" presStyleIdx="1" presStyleCnt="3">
        <dgm:presLayoutVars>
          <dgm:bulletEnabled val="1"/>
        </dgm:presLayoutVars>
      </dgm:prSet>
      <dgm:spPr/>
    </dgm:pt>
    <dgm:pt modelId="{C6E1ADA8-7AFD-40D5-91E5-4ABA385A4482}" type="pres">
      <dgm:prSet presAssocID="{88B035AB-E804-4FDA-BE96-25194FA87EA2}" presName="accent_2" presStyleCnt="0"/>
      <dgm:spPr/>
    </dgm:pt>
    <dgm:pt modelId="{3CBDD411-A97D-45C5-85A4-13739A245372}" type="pres">
      <dgm:prSet presAssocID="{88B035AB-E804-4FDA-BE96-25194FA87EA2}" presName="accentRepeatNode" presStyleLbl="solidFgAcc1" presStyleIdx="1" presStyleCnt="3"/>
      <dgm:spPr/>
    </dgm:pt>
    <dgm:pt modelId="{EDCBFDB9-592A-483B-9D87-EFD72BA14A95}" type="pres">
      <dgm:prSet presAssocID="{4A6A4E1D-2881-4270-B5F6-D3598BF85CDB}" presName="text_3" presStyleLbl="node1" presStyleIdx="2" presStyleCnt="3">
        <dgm:presLayoutVars>
          <dgm:bulletEnabled val="1"/>
        </dgm:presLayoutVars>
      </dgm:prSet>
      <dgm:spPr/>
    </dgm:pt>
    <dgm:pt modelId="{293D9845-C640-49B0-8A97-33D356C8AFE0}" type="pres">
      <dgm:prSet presAssocID="{4A6A4E1D-2881-4270-B5F6-D3598BF85CDB}" presName="accent_3" presStyleCnt="0"/>
      <dgm:spPr/>
    </dgm:pt>
    <dgm:pt modelId="{C2459D85-CA28-46AF-A24C-10749198F549}" type="pres">
      <dgm:prSet presAssocID="{4A6A4E1D-2881-4270-B5F6-D3598BF85CDB}" presName="accentRepeatNode" presStyleLbl="solidFgAcc1" presStyleIdx="2" presStyleCnt="3"/>
      <dgm:spPr/>
    </dgm:pt>
  </dgm:ptLst>
  <dgm:cxnLst>
    <dgm:cxn modelId="{334AE713-E205-4192-AAC0-83DA146F835B}" srcId="{E5503FC1-C72C-4FC3-8B74-C3A48D7AFA5C}" destId="{88B035AB-E804-4FDA-BE96-25194FA87EA2}" srcOrd="1" destOrd="0" parTransId="{2B9824C1-F2FA-4E98-B059-744289070C7B}" sibTransId="{74617348-1D9C-4F2E-B324-2CEF256F02A7}"/>
    <dgm:cxn modelId="{F338F013-0BE8-4408-B370-B78976172B0F}" type="presOf" srcId="{88B035AB-E804-4FDA-BE96-25194FA87EA2}" destId="{7E143809-75CD-4583-A160-047D60D88A2F}" srcOrd="0" destOrd="0" presId="urn:microsoft.com/office/officeart/2008/layout/VerticalCurvedList"/>
    <dgm:cxn modelId="{4D77F95C-12B8-47D6-BF17-E715894A004F}" type="presOf" srcId="{4A6A4E1D-2881-4270-B5F6-D3598BF85CDB}" destId="{EDCBFDB9-592A-483B-9D87-EFD72BA14A95}" srcOrd="0" destOrd="0" presId="urn:microsoft.com/office/officeart/2008/layout/VerticalCurvedList"/>
    <dgm:cxn modelId="{BD514094-3F77-4753-92DE-938DB355E336}" type="presOf" srcId="{FEDB54C8-BFD8-4F70-8198-3DB505B13FE6}" destId="{0668A038-5501-4005-A1E0-00878454E734}" srcOrd="0" destOrd="0" presId="urn:microsoft.com/office/officeart/2008/layout/VerticalCurvedList"/>
    <dgm:cxn modelId="{FED14E96-AD46-4AE7-9543-70017332DFD0}" type="presOf" srcId="{9CC03EF2-0EAB-460B-A5A6-EA10BD2E5336}" destId="{C8F20EB3-D3EE-45B2-A9D8-F4B4311A021C}" srcOrd="0" destOrd="0" presId="urn:microsoft.com/office/officeart/2008/layout/VerticalCurvedList"/>
    <dgm:cxn modelId="{43F3E8D3-7C9E-4B80-81EB-8EABC320D607}" srcId="{E5503FC1-C72C-4FC3-8B74-C3A48D7AFA5C}" destId="{4A6A4E1D-2881-4270-B5F6-D3598BF85CDB}" srcOrd="2" destOrd="0" parTransId="{29FE508A-C045-41B1-BB41-A63DB167668E}" sibTransId="{F593DEBE-E250-4FF3-BA94-102BBB27E2A1}"/>
    <dgm:cxn modelId="{B01EBFE0-CF24-4E3D-894D-001E94041734}" srcId="{E5503FC1-C72C-4FC3-8B74-C3A48D7AFA5C}" destId="{9CC03EF2-0EAB-460B-A5A6-EA10BD2E5336}" srcOrd="0" destOrd="0" parTransId="{6326176E-BA92-4D02-BBEA-7F2F13DE03D1}" sibTransId="{FEDB54C8-BFD8-4F70-8198-3DB505B13FE6}"/>
    <dgm:cxn modelId="{B9C69AFF-E4BC-46E1-97CB-F1270EE56280}" type="presOf" srcId="{E5503FC1-C72C-4FC3-8B74-C3A48D7AFA5C}" destId="{4FD51C14-1AD6-4F8E-915D-81CD6E5B6C6D}" srcOrd="0" destOrd="0" presId="urn:microsoft.com/office/officeart/2008/layout/VerticalCurvedList"/>
    <dgm:cxn modelId="{D74FD411-A924-4F8E-8E13-50CA50B4BDD8}" type="presParOf" srcId="{4FD51C14-1AD6-4F8E-915D-81CD6E5B6C6D}" destId="{F1301263-D5BF-47F0-8EDE-AE216C284EB4}" srcOrd="0" destOrd="0" presId="urn:microsoft.com/office/officeart/2008/layout/VerticalCurvedList"/>
    <dgm:cxn modelId="{DE0F3133-74B8-4BD9-87F6-FCDD554313F7}" type="presParOf" srcId="{F1301263-D5BF-47F0-8EDE-AE216C284EB4}" destId="{27E43C99-C50B-45FA-BE23-A92670CB5EDB}" srcOrd="0" destOrd="0" presId="urn:microsoft.com/office/officeart/2008/layout/VerticalCurvedList"/>
    <dgm:cxn modelId="{5CBC86B1-7B7D-4921-AD04-639D9498317A}" type="presParOf" srcId="{27E43C99-C50B-45FA-BE23-A92670CB5EDB}" destId="{5FD3BA56-39BD-4829-AB36-7E461EDDCA1B}" srcOrd="0" destOrd="0" presId="urn:microsoft.com/office/officeart/2008/layout/VerticalCurvedList"/>
    <dgm:cxn modelId="{49AE37A5-47BE-4386-9ED7-31708097BE25}" type="presParOf" srcId="{27E43C99-C50B-45FA-BE23-A92670CB5EDB}" destId="{0668A038-5501-4005-A1E0-00878454E734}" srcOrd="1" destOrd="0" presId="urn:microsoft.com/office/officeart/2008/layout/VerticalCurvedList"/>
    <dgm:cxn modelId="{3CA3034F-60C9-432B-8896-A0E9F7817134}" type="presParOf" srcId="{27E43C99-C50B-45FA-BE23-A92670CB5EDB}" destId="{D12FFBE9-FD84-492F-AAA5-126DF0C96A88}" srcOrd="2" destOrd="0" presId="urn:microsoft.com/office/officeart/2008/layout/VerticalCurvedList"/>
    <dgm:cxn modelId="{F85F1021-84B5-4102-AD6E-27F2864DC322}" type="presParOf" srcId="{27E43C99-C50B-45FA-BE23-A92670CB5EDB}" destId="{CD54DC78-0B71-4D15-9CF2-4B18E70A596B}" srcOrd="3" destOrd="0" presId="urn:microsoft.com/office/officeart/2008/layout/VerticalCurvedList"/>
    <dgm:cxn modelId="{12B817BD-F36B-459D-A41F-88E5F7B04A2A}" type="presParOf" srcId="{F1301263-D5BF-47F0-8EDE-AE216C284EB4}" destId="{C8F20EB3-D3EE-45B2-A9D8-F4B4311A021C}" srcOrd="1" destOrd="0" presId="urn:microsoft.com/office/officeart/2008/layout/VerticalCurvedList"/>
    <dgm:cxn modelId="{6530D713-E49D-42AB-BF7F-EC352FB00537}" type="presParOf" srcId="{F1301263-D5BF-47F0-8EDE-AE216C284EB4}" destId="{8D26B7D1-D912-41BA-8FD0-68A626F3C287}" srcOrd="2" destOrd="0" presId="urn:microsoft.com/office/officeart/2008/layout/VerticalCurvedList"/>
    <dgm:cxn modelId="{F321B58B-014C-4FB8-9C03-F3A90CBF8180}" type="presParOf" srcId="{8D26B7D1-D912-41BA-8FD0-68A626F3C287}" destId="{70ECE113-DCF3-4629-87BD-E0CA523D066F}" srcOrd="0" destOrd="0" presId="urn:microsoft.com/office/officeart/2008/layout/VerticalCurvedList"/>
    <dgm:cxn modelId="{DBB498A9-AE15-49B7-95E7-808665A854B8}" type="presParOf" srcId="{F1301263-D5BF-47F0-8EDE-AE216C284EB4}" destId="{7E143809-75CD-4583-A160-047D60D88A2F}" srcOrd="3" destOrd="0" presId="urn:microsoft.com/office/officeart/2008/layout/VerticalCurvedList"/>
    <dgm:cxn modelId="{BA4D1554-D069-46B4-859D-AF3B4ACDD824}" type="presParOf" srcId="{F1301263-D5BF-47F0-8EDE-AE216C284EB4}" destId="{C6E1ADA8-7AFD-40D5-91E5-4ABA385A4482}" srcOrd="4" destOrd="0" presId="urn:microsoft.com/office/officeart/2008/layout/VerticalCurvedList"/>
    <dgm:cxn modelId="{C92CB5BD-7C73-469F-A150-1567C98F919B}" type="presParOf" srcId="{C6E1ADA8-7AFD-40D5-91E5-4ABA385A4482}" destId="{3CBDD411-A97D-45C5-85A4-13739A245372}" srcOrd="0" destOrd="0" presId="urn:microsoft.com/office/officeart/2008/layout/VerticalCurvedList"/>
    <dgm:cxn modelId="{4998EA76-23AC-45E8-A9F3-7A64F8AFFEC5}" type="presParOf" srcId="{F1301263-D5BF-47F0-8EDE-AE216C284EB4}" destId="{EDCBFDB9-592A-483B-9D87-EFD72BA14A95}" srcOrd="5" destOrd="0" presId="urn:microsoft.com/office/officeart/2008/layout/VerticalCurvedList"/>
    <dgm:cxn modelId="{E965D637-0D76-4990-8E55-80E77E938DD0}" type="presParOf" srcId="{F1301263-D5BF-47F0-8EDE-AE216C284EB4}" destId="{293D9845-C640-49B0-8A97-33D356C8AFE0}" srcOrd="6" destOrd="0" presId="urn:microsoft.com/office/officeart/2008/layout/VerticalCurvedList"/>
    <dgm:cxn modelId="{C08A9CE9-D8E1-4AC3-B7C2-8E970187FEBC}" type="presParOf" srcId="{293D9845-C640-49B0-8A97-33D356C8AFE0}" destId="{C2459D85-CA28-46AF-A24C-10749198F54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53CC63-C658-472E-ABA4-A7B214746DD2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1FFB19-6410-48EE-99E1-EE16A372D8E8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92D050"/>
            </a:gs>
            <a:gs pos="69000">
              <a:schemeClr val="accent4">
                <a:shade val="84000"/>
                <a:satMod val="130000"/>
                <a:lumMod val="92000"/>
              </a:schemeClr>
            </a:gs>
            <a:gs pos="100000">
              <a:schemeClr val="accent4">
                <a:shade val="76000"/>
                <a:satMod val="130000"/>
                <a:lumMod val="88000"/>
              </a:schemeClr>
            </a:gs>
          </a:gsLst>
        </a:gradFill>
      </dgm:spPr>
      <dgm:t>
        <a:bodyPr/>
        <a:lstStyle/>
        <a:p>
          <a:r>
            <a:rPr lang="pt-PT" noProof="0" dirty="0">
              <a:solidFill>
                <a:schemeClr val="tx1"/>
              </a:solidFill>
            </a:rPr>
            <a:t>Género</a:t>
          </a:r>
        </a:p>
      </dgm:t>
    </dgm:pt>
    <dgm:pt modelId="{E621873F-6207-4A5F-BC17-92AE042E8B3C}" type="parTrans" cxnId="{88B3E30E-9C50-4181-B24F-32AE01C45BE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9B21078-E2DF-4987-AC87-15E6175FA731}" type="sibTrans" cxnId="{88B3E30E-9C50-4181-B24F-32AE01C45BE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2A315A1-99DC-450F-985A-85FD4A225E20}">
      <dgm:prSet phldrT="[Text]" custT="1"/>
      <dgm:spPr>
        <a:gradFill rotWithShape="0">
          <a:gsLst>
            <a:gs pos="0">
              <a:srgbClr val="92D050"/>
            </a:gs>
            <a:gs pos="69000">
              <a:schemeClr val="accent4">
                <a:shade val="84000"/>
                <a:satMod val="130000"/>
                <a:lumMod val="92000"/>
              </a:schemeClr>
            </a:gs>
            <a:gs pos="100000">
              <a:schemeClr val="accent4"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solidFill>
            <a:srgbClr val="92D050"/>
          </a:solidFill>
        </a:ln>
      </dgm:spPr>
      <dgm:t>
        <a:bodyPr/>
        <a:lstStyle/>
        <a:p>
          <a:r>
            <a:rPr lang="pt-PT" sz="2000" noProof="0" dirty="0">
              <a:solidFill>
                <a:schemeClr val="tx1"/>
              </a:solidFill>
            </a:rPr>
            <a:t>Plano nacional (agenda pró-pobres para a prosperidade e o desenvolvimento)</a:t>
          </a:r>
        </a:p>
      </dgm:t>
    </dgm:pt>
    <dgm:pt modelId="{D29D0178-ECB1-4A4D-BE24-02F312BF582F}" type="parTrans" cxnId="{0322FE4B-7C80-4C3F-98DA-37488EC1EAB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1770882-B849-4EB6-B11F-5EC79AE69DD5}" type="sibTrans" cxnId="{0322FE4B-7C80-4C3F-98DA-37488EC1EAB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C0E8E80-ED35-42C6-9F0F-AA4553FC054F}">
      <dgm:prSet phldrT="[Text]" custT="1"/>
      <dgm:spPr>
        <a:gradFill rotWithShape="0">
          <a:gsLst>
            <a:gs pos="0">
              <a:srgbClr val="92D050"/>
            </a:gs>
            <a:gs pos="69000">
              <a:schemeClr val="accent4">
                <a:shade val="84000"/>
                <a:satMod val="130000"/>
                <a:lumMod val="92000"/>
              </a:schemeClr>
            </a:gs>
            <a:gs pos="100000">
              <a:schemeClr val="accent4"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solidFill>
            <a:srgbClr val="92D050"/>
          </a:solidFill>
        </a:ln>
      </dgm:spPr>
      <dgm:t>
        <a:bodyPr/>
        <a:lstStyle/>
        <a:p>
          <a:r>
            <a:rPr lang="pt-PT" sz="2000" noProof="0" dirty="0">
              <a:solidFill>
                <a:schemeClr val="tx1"/>
              </a:solidFill>
            </a:rPr>
            <a:t>Orçamentos anuais</a:t>
          </a:r>
        </a:p>
      </dgm:t>
    </dgm:pt>
    <dgm:pt modelId="{649AE788-0CB2-4086-AD0A-148F0086F3A4}" type="parTrans" cxnId="{EC287DFB-D176-4243-913A-602915B7CB6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C121D05-5F71-4BAF-A33F-BFE4445CBDA8}" type="sibTrans" cxnId="{EC287DFB-D176-4243-913A-602915B7CB6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18C15AB-40A8-4235-A071-402AACF3123B}">
      <dgm:prSet custT="1"/>
      <dgm:spPr>
        <a:gradFill rotWithShape="0">
          <a:gsLst>
            <a:gs pos="0">
              <a:srgbClr val="92D050"/>
            </a:gs>
            <a:gs pos="69000">
              <a:schemeClr val="accent4">
                <a:shade val="84000"/>
                <a:satMod val="130000"/>
                <a:lumMod val="92000"/>
              </a:schemeClr>
            </a:gs>
            <a:gs pos="100000">
              <a:schemeClr val="accent4"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r>
            <a:rPr lang="pt-PT" sz="1800" noProof="0" dirty="0">
              <a:solidFill>
                <a:schemeClr val="tx1"/>
              </a:solidFill>
            </a:rPr>
            <a:t>Planos e estratégias sectoriais</a:t>
          </a:r>
        </a:p>
      </dgm:t>
    </dgm:pt>
    <dgm:pt modelId="{F284E178-6593-49BE-8746-BB8F1E62D557}" type="parTrans" cxnId="{001EFD4A-E2D9-483B-9174-CAB8A7C6987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A5F26E2-2339-40A8-AEFE-18C958728788}" type="sibTrans" cxnId="{001EFD4A-E2D9-483B-9174-CAB8A7C6987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0091217-7AE6-4651-A1EE-03C3464D3454}">
      <dgm:prSet custT="1"/>
      <dgm:spPr>
        <a:gradFill rotWithShape="0">
          <a:gsLst>
            <a:gs pos="0">
              <a:srgbClr val="92D050"/>
            </a:gs>
            <a:gs pos="69000">
              <a:schemeClr val="accent4">
                <a:shade val="84000"/>
                <a:satMod val="130000"/>
                <a:lumMod val="92000"/>
              </a:schemeClr>
            </a:gs>
            <a:gs pos="100000">
              <a:schemeClr val="accent4"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solidFill>
            <a:srgbClr val="92D050"/>
          </a:solidFill>
        </a:ln>
      </dgm:spPr>
      <dgm:t>
        <a:bodyPr/>
        <a:lstStyle/>
        <a:p>
          <a:r>
            <a:rPr lang="en-US" sz="1800" dirty="0" err="1">
              <a:solidFill>
                <a:schemeClr val="tx1"/>
              </a:solidFill>
            </a:rPr>
            <a:t>Planos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locais</a:t>
          </a:r>
          <a:endParaRPr lang="en-US" sz="1800" dirty="0">
            <a:solidFill>
              <a:schemeClr val="tx1"/>
            </a:solidFill>
          </a:endParaRPr>
        </a:p>
      </dgm:t>
    </dgm:pt>
    <dgm:pt modelId="{1AB1568E-92C6-449E-844E-8C21A83CF6FF}" type="parTrans" cxnId="{F5AD9E36-D898-43CF-9E97-0F48233384D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A0BBD66-617F-4663-901C-0E4485DAEEFD}" type="sibTrans" cxnId="{F5AD9E36-D898-43CF-9E97-0F48233384D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2C65B3A-BA10-43F2-AC44-8831BA9C5725}" type="pres">
      <dgm:prSet presAssocID="{FA53CC63-C658-472E-ABA4-A7B214746DD2}" presName="list" presStyleCnt="0">
        <dgm:presLayoutVars>
          <dgm:dir/>
          <dgm:animLvl val="lvl"/>
        </dgm:presLayoutVars>
      </dgm:prSet>
      <dgm:spPr/>
    </dgm:pt>
    <dgm:pt modelId="{A982ACBD-2F21-436F-9B49-937AC454742A}" type="pres">
      <dgm:prSet presAssocID="{101FFB19-6410-48EE-99E1-EE16A372D8E8}" presName="posSpace" presStyleCnt="0"/>
      <dgm:spPr/>
    </dgm:pt>
    <dgm:pt modelId="{9F6775AC-F70D-4E9D-84D7-DDD1A99748C0}" type="pres">
      <dgm:prSet presAssocID="{101FFB19-6410-48EE-99E1-EE16A372D8E8}" presName="vertFlow" presStyleCnt="0"/>
      <dgm:spPr/>
    </dgm:pt>
    <dgm:pt modelId="{4EA8EA91-4F17-4FAE-BA86-0797D6B54AEF}" type="pres">
      <dgm:prSet presAssocID="{101FFB19-6410-48EE-99E1-EE16A372D8E8}" presName="topSpace" presStyleCnt="0"/>
      <dgm:spPr/>
    </dgm:pt>
    <dgm:pt modelId="{9F797A06-0D4F-4D40-8F3B-65F134FFE252}" type="pres">
      <dgm:prSet presAssocID="{101FFB19-6410-48EE-99E1-EE16A372D8E8}" presName="firstComp" presStyleCnt="0"/>
      <dgm:spPr/>
    </dgm:pt>
    <dgm:pt modelId="{0537CF95-8A25-41B1-ACF2-1835D362AAE1}" type="pres">
      <dgm:prSet presAssocID="{101FFB19-6410-48EE-99E1-EE16A372D8E8}" presName="firstChild" presStyleLbl="bgAccFollowNode1" presStyleIdx="0" presStyleCnt="4" custScaleX="188314" custLinFactNeighborX="-10918" custLinFactNeighborY="-28162"/>
      <dgm:spPr/>
    </dgm:pt>
    <dgm:pt modelId="{CBF33387-27E1-4918-A3CF-EBFEE4C5A816}" type="pres">
      <dgm:prSet presAssocID="{101FFB19-6410-48EE-99E1-EE16A372D8E8}" presName="firstChildTx" presStyleLbl="bgAccFollowNode1" presStyleIdx="0" presStyleCnt="4">
        <dgm:presLayoutVars>
          <dgm:bulletEnabled val="1"/>
        </dgm:presLayoutVars>
      </dgm:prSet>
      <dgm:spPr/>
    </dgm:pt>
    <dgm:pt modelId="{86C11063-13AA-4FE6-B2C4-1B84087E24FA}" type="pres">
      <dgm:prSet presAssocID="{2C0E8E80-ED35-42C6-9F0F-AA4553FC054F}" presName="comp" presStyleCnt="0"/>
      <dgm:spPr/>
    </dgm:pt>
    <dgm:pt modelId="{186C6E10-55D3-4DF7-8593-368C09782371}" type="pres">
      <dgm:prSet presAssocID="{2C0E8E80-ED35-42C6-9F0F-AA4553FC054F}" presName="child" presStyleLbl="bgAccFollowNode1" presStyleIdx="1" presStyleCnt="4" custScaleX="175397" custScaleY="44153" custLinFactNeighborX="-4769" custLinFactNeighborY="-27223"/>
      <dgm:spPr/>
    </dgm:pt>
    <dgm:pt modelId="{5784B08D-18DD-4BD8-8FF1-E85E8FE3C484}" type="pres">
      <dgm:prSet presAssocID="{2C0E8E80-ED35-42C6-9F0F-AA4553FC054F}" presName="childTx" presStyleLbl="bgAccFollowNode1" presStyleIdx="1" presStyleCnt="4">
        <dgm:presLayoutVars>
          <dgm:bulletEnabled val="1"/>
        </dgm:presLayoutVars>
      </dgm:prSet>
      <dgm:spPr/>
    </dgm:pt>
    <dgm:pt modelId="{B7B8C169-5463-44F2-A1BF-EE362C66A96E}" type="pres">
      <dgm:prSet presAssocID="{618C15AB-40A8-4235-A071-402AACF3123B}" presName="comp" presStyleCnt="0"/>
      <dgm:spPr/>
    </dgm:pt>
    <dgm:pt modelId="{0998679C-B4FA-42FA-9CC5-463F182490EB}" type="pres">
      <dgm:prSet presAssocID="{618C15AB-40A8-4235-A071-402AACF3123B}" presName="child" presStyleLbl="bgAccFollowNode1" presStyleIdx="2" presStyleCnt="4" custScaleX="164085" custLinFactNeighborX="-60" custLinFactNeighborY="-28116"/>
      <dgm:spPr/>
    </dgm:pt>
    <dgm:pt modelId="{93099CCA-51A7-4BEC-998A-9797E5944A9E}" type="pres">
      <dgm:prSet presAssocID="{618C15AB-40A8-4235-A071-402AACF3123B}" presName="childTx" presStyleLbl="bgAccFollowNode1" presStyleIdx="2" presStyleCnt="4">
        <dgm:presLayoutVars>
          <dgm:bulletEnabled val="1"/>
        </dgm:presLayoutVars>
      </dgm:prSet>
      <dgm:spPr/>
    </dgm:pt>
    <dgm:pt modelId="{35F8B53B-4130-4118-9BEC-5F83E87B6ABC}" type="pres">
      <dgm:prSet presAssocID="{E0091217-7AE6-4651-A1EE-03C3464D3454}" presName="comp" presStyleCnt="0"/>
      <dgm:spPr/>
    </dgm:pt>
    <dgm:pt modelId="{17EA704F-EB88-4112-8235-C9BD4D9052A1}" type="pres">
      <dgm:prSet presAssocID="{E0091217-7AE6-4651-A1EE-03C3464D3454}" presName="child" presStyleLbl="bgAccFollowNode1" presStyleIdx="3" presStyleCnt="4" custScaleX="173996" custLinFactNeighborX="-2879" custLinFactNeighborY="-34387"/>
      <dgm:spPr/>
    </dgm:pt>
    <dgm:pt modelId="{17DDD8A5-2BEB-49C1-82D1-2B726ED842D4}" type="pres">
      <dgm:prSet presAssocID="{E0091217-7AE6-4651-A1EE-03C3464D3454}" presName="childTx" presStyleLbl="bgAccFollowNode1" presStyleIdx="3" presStyleCnt="4">
        <dgm:presLayoutVars>
          <dgm:bulletEnabled val="1"/>
        </dgm:presLayoutVars>
      </dgm:prSet>
      <dgm:spPr/>
    </dgm:pt>
    <dgm:pt modelId="{1FFE9445-FE5F-4F90-82C1-D1CA1489E110}" type="pres">
      <dgm:prSet presAssocID="{101FFB19-6410-48EE-99E1-EE16A372D8E8}" presName="negSpace" presStyleCnt="0"/>
      <dgm:spPr/>
    </dgm:pt>
    <dgm:pt modelId="{C7B822C9-DAE2-43EA-B70A-A9379790EE48}" type="pres">
      <dgm:prSet presAssocID="{101FFB19-6410-48EE-99E1-EE16A372D8E8}" presName="circle" presStyleLbl="node1" presStyleIdx="0" presStyleCnt="1" custAng="16200000" custScaleX="264056" custLinFactX="-100000" custLinFactY="44347" custLinFactNeighborX="-136053" custLinFactNeighborY="100000"/>
      <dgm:spPr/>
    </dgm:pt>
  </dgm:ptLst>
  <dgm:cxnLst>
    <dgm:cxn modelId="{88B3E30E-9C50-4181-B24F-32AE01C45BE4}" srcId="{FA53CC63-C658-472E-ABA4-A7B214746DD2}" destId="{101FFB19-6410-48EE-99E1-EE16A372D8E8}" srcOrd="0" destOrd="0" parTransId="{E621873F-6207-4A5F-BC17-92AE042E8B3C}" sibTransId="{A9B21078-E2DF-4987-AC87-15E6175FA731}"/>
    <dgm:cxn modelId="{F5AD9E36-D898-43CF-9E97-0F48233384D7}" srcId="{101FFB19-6410-48EE-99E1-EE16A372D8E8}" destId="{E0091217-7AE6-4651-A1EE-03C3464D3454}" srcOrd="3" destOrd="0" parTransId="{1AB1568E-92C6-449E-844E-8C21A83CF6FF}" sibTransId="{4A0BBD66-617F-4663-901C-0E4485DAEEFD}"/>
    <dgm:cxn modelId="{A8339837-99DC-45E4-BE9D-C5529F69BFB8}" type="presOf" srcId="{618C15AB-40A8-4235-A071-402AACF3123B}" destId="{93099CCA-51A7-4BEC-998A-9797E5944A9E}" srcOrd="1" destOrd="0" presId="urn:microsoft.com/office/officeart/2005/8/layout/hList9"/>
    <dgm:cxn modelId="{001EFD4A-E2D9-483B-9174-CAB8A7C69870}" srcId="{101FFB19-6410-48EE-99E1-EE16A372D8E8}" destId="{618C15AB-40A8-4235-A071-402AACF3123B}" srcOrd="2" destOrd="0" parTransId="{F284E178-6593-49BE-8746-BB8F1E62D557}" sibTransId="{CA5F26E2-2339-40A8-AEFE-18C958728788}"/>
    <dgm:cxn modelId="{0322FE4B-7C80-4C3F-98DA-37488EC1EABC}" srcId="{101FFB19-6410-48EE-99E1-EE16A372D8E8}" destId="{22A315A1-99DC-450F-985A-85FD4A225E20}" srcOrd="0" destOrd="0" parTransId="{D29D0178-ECB1-4A4D-BE24-02F312BF582F}" sibTransId="{B1770882-B849-4EB6-B11F-5EC79AE69DD5}"/>
    <dgm:cxn modelId="{74727A4E-EE05-4982-8460-3AC3EFAD56CB}" type="presOf" srcId="{2C0E8E80-ED35-42C6-9F0F-AA4553FC054F}" destId="{5784B08D-18DD-4BD8-8FF1-E85E8FE3C484}" srcOrd="1" destOrd="0" presId="urn:microsoft.com/office/officeart/2005/8/layout/hList9"/>
    <dgm:cxn modelId="{B512B74E-9041-49A3-936E-7EDC5D37D288}" type="presOf" srcId="{E0091217-7AE6-4651-A1EE-03C3464D3454}" destId="{17EA704F-EB88-4112-8235-C9BD4D9052A1}" srcOrd="0" destOrd="0" presId="urn:microsoft.com/office/officeart/2005/8/layout/hList9"/>
    <dgm:cxn modelId="{365A8470-A983-410F-BD0C-E80AD619A426}" type="presOf" srcId="{E0091217-7AE6-4651-A1EE-03C3464D3454}" destId="{17DDD8A5-2BEB-49C1-82D1-2B726ED842D4}" srcOrd="1" destOrd="0" presId="urn:microsoft.com/office/officeart/2005/8/layout/hList9"/>
    <dgm:cxn modelId="{8295A8BD-1D7A-40D9-B87F-77BA176F4921}" type="presOf" srcId="{FA53CC63-C658-472E-ABA4-A7B214746DD2}" destId="{A2C65B3A-BA10-43F2-AC44-8831BA9C5725}" srcOrd="0" destOrd="0" presId="urn:microsoft.com/office/officeart/2005/8/layout/hList9"/>
    <dgm:cxn modelId="{C21798BE-1385-441C-BF10-7115019213A7}" type="presOf" srcId="{618C15AB-40A8-4235-A071-402AACF3123B}" destId="{0998679C-B4FA-42FA-9CC5-463F182490EB}" srcOrd="0" destOrd="0" presId="urn:microsoft.com/office/officeart/2005/8/layout/hList9"/>
    <dgm:cxn modelId="{4F5F7ED3-AE8A-43A9-9184-37E64DC986C8}" type="presOf" srcId="{101FFB19-6410-48EE-99E1-EE16A372D8E8}" destId="{C7B822C9-DAE2-43EA-B70A-A9379790EE48}" srcOrd="0" destOrd="0" presId="urn:microsoft.com/office/officeart/2005/8/layout/hList9"/>
    <dgm:cxn modelId="{B0442CED-C75F-445D-8B40-548A4CB7F6B5}" type="presOf" srcId="{22A315A1-99DC-450F-985A-85FD4A225E20}" destId="{CBF33387-27E1-4918-A3CF-EBFEE4C5A816}" srcOrd="1" destOrd="0" presId="urn:microsoft.com/office/officeart/2005/8/layout/hList9"/>
    <dgm:cxn modelId="{26220AF0-5E75-4789-9330-DD861B9E7C1D}" type="presOf" srcId="{22A315A1-99DC-450F-985A-85FD4A225E20}" destId="{0537CF95-8A25-41B1-ACF2-1835D362AAE1}" srcOrd="0" destOrd="0" presId="urn:microsoft.com/office/officeart/2005/8/layout/hList9"/>
    <dgm:cxn modelId="{EC287DFB-D176-4243-913A-602915B7CB6D}" srcId="{101FFB19-6410-48EE-99E1-EE16A372D8E8}" destId="{2C0E8E80-ED35-42C6-9F0F-AA4553FC054F}" srcOrd="1" destOrd="0" parTransId="{649AE788-0CB2-4086-AD0A-148F0086F3A4}" sibTransId="{9C121D05-5F71-4BAF-A33F-BFE4445CBDA8}"/>
    <dgm:cxn modelId="{5B6362FF-A005-4DB7-84B2-707381ADD239}" type="presOf" srcId="{2C0E8E80-ED35-42C6-9F0F-AA4553FC054F}" destId="{186C6E10-55D3-4DF7-8593-368C09782371}" srcOrd="0" destOrd="0" presId="urn:microsoft.com/office/officeart/2005/8/layout/hList9"/>
    <dgm:cxn modelId="{B725B845-5D71-4E2A-84EB-E3BE44D71258}" type="presParOf" srcId="{A2C65B3A-BA10-43F2-AC44-8831BA9C5725}" destId="{A982ACBD-2F21-436F-9B49-937AC454742A}" srcOrd="0" destOrd="0" presId="urn:microsoft.com/office/officeart/2005/8/layout/hList9"/>
    <dgm:cxn modelId="{B5ED691E-7EF0-4293-8E09-19CDCB8F79EE}" type="presParOf" srcId="{A2C65B3A-BA10-43F2-AC44-8831BA9C5725}" destId="{9F6775AC-F70D-4E9D-84D7-DDD1A99748C0}" srcOrd="1" destOrd="0" presId="urn:microsoft.com/office/officeart/2005/8/layout/hList9"/>
    <dgm:cxn modelId="{2C55DA65-217F-4D68-B8B1-E6611907A7E3}" type="presParOf" srcId="{9F6775AC-F70D-4E9D-84D7-DDD1A99748C0}" destId="{4EA8EA91-4F17-4FAE-BA86-0797D6B54AEF}" srcOrd="0" destOrd="0" presId="urn:microsoft.com/office/officeart/2005/8/layout/hList9"/>
    <dgm:cxn modelId="{6784A094-6B5E-41E2-B347-E58EE3B8FE87}" type="presParOf" srcId="{9F6775AC-F70D-4E9D-84D7-DDD1A99748C0}" destId="{9F797A06-0D4F-4D40-8F3B-65F134FFE252}" srcOrd="1" destOrd="0" presId="urn:microsoft.com/office/officeart/2005/8/layout/hList9"/>
    <dgm:cxn modelId="{BDE9BA0B-2B42-4F44-8CDE-B7726FAFD35D}" type="presParOf" srcId="{9F797A06-0D4F-4D40-8F3B-65F134FFE252}" destId="{0537CF95-8A25-41B1-ACF2-1835D362AAE1}" srcOrd="0" destOrd="0" presId="urn:microsoft.com/office/officeart/2005/8/layout/hList9"/>
    <dgm:cxn modelId="{D91A6B6D-08DD-4E37-9541-84034ACED06F}" type="presParOf" srcId="{9F797A06-0D4F-4D40-8F3B-65F134FFE252}" destId="{CBF33387-27E1-4918-A3CF-EBFEE4C5A816}" srcOrd="1" destOrd="0" presId="urn:microsoft.com/office/officeart/2005/8/layout/hList9"/>
    <dgm:cxn modelId="{BBFD040D-312C-45E0-B222-622EB310816D}" type="presParOf" srcId="{9F6775AC-F70D-4E9D-84D7-DDD1A99748C0}" destId="{86C11063-13AA-4FE6-B2C4-1B84087E24FA}" srcOrd="2" destOrd="0" presId="urn:microsoft.com/office/officeart/2005/8/layout/hList9"/>
    <dgm:cxn modelId="{289A0454-8F19-4D5E-A282-55ED3B1096E5}" type="presParOf" srcId="{86C11063-13AA-4FE6-B2C4-1B84087E24FA}" destId="{186C6E10-55D3-4DF7-8593-368C09782371}" srcOrd="0" destOrd="0" presId="urn:microsoft.com/office/officeart/2005/8/layout/hList9"/>
    <dgm:cxn modelId="{EAB21F8B-E78B-497D-A177-C8A5F50AF527}" type="presParOf" srcId="{86C11063-13AA-4FE6-B2C4-1B84087E24FA}" destId="{5784B08D-18DD-4BD8-8FF1-E85E8FE3C484}" srcOrd="1" destOrd="0" presId="urn:microsoft.com/office/officeart/2005/8/layout/hList9"/>
    <dgm:cxn modelId="{927F0762-4AA3-4BAC-B0E9-CA71DE903CA2}" type="presParOf" srcId="{9F6775AC-F70D-4E9D-84D7-DDD1A99748C0}" destId="{B7B8C169-5463-44F2-A1BF-EE362C66A96E}" srcOrd="3" destOrd="0" presId="urn:microsoft.com/office/officeart/2005/8/layout/hList9"/>
    <dgm:cxn modelId="{897FEE73-B57C-4FF9-B14B-56A164FCB9F9}" type="presParOf" srcId="{B7B8C169-5463-44F2-A1BF-EE362C66A96E}" destId="{0998679C-B4FA-42FA-9CC5-463F182490EB}" srcOrd="0" destOrd="0" presId="urn:microsoft.com/office/officeart/2005/8/layout/hList9"/>
    <dgm:cxn modelId="{0FAB5BBE-ADB8-4A2D-8929-2A7688874EEC}" type="presParOf" srcId="{B7B8C169-5463-44F2-A1BF-EE362C66A96E}" destId="{93099CCA-51A7-4BEC-998A-9797E5944A9E}" srcOrd="1" destOrd="0" presId="urn:microsoft.com/office/officeart/2005/8/layout/hList9"/>
    <dgm:cxn modelId="{6BC17F26-E4A9-46E6-BFE1-179FE084F96A}" type="presParOf" srcId="{9F6775AC-F70D-4E9D-84D7-DDD1A99748C0}" destId="{35F8B53B-4130-4118-9BEC-5F83E87B6ABC}" srcOrd="4" destOrd="0" presId="urn:microsoft.com/office/officeart/2005/8/layout/hList9"/>
    <dgm:cxn modelId="{CFF51E1E-BFA4-479D-93E1-76DCC9B8B5F1}" type="presParOf" srcId="{35F8B53B-4130-4118-9BEC-5F83E87B6ABC}" destId="{17EA704F-EB88-4112-8235-C9BD4D9052A1}" srcOrd="0" destOrd="0" presId="urn:microsoft.com/office/officeart/2005/8/layout/hList9"/>
    <dgm:cxn modelId="{C4C392CB-05B2-4A04-A04F-2A3DE73A8D7A}" type="presParOf" srcId="{35F8B53B-4130-4118-9BEC-5F83E87B6ABC}" destId="{17DDD8A5-2BEB-49C1-82D1-2B726ED842D4}" srcOrd="1" destOrd="0" presId="urn:microsoft.com/office/officeart/2005/8/layout/hList9"/>
    <dgm:cxn modelId="{E774990B-6EA7-423D-96BD-9DAABE3A4FFC}" type="presParOf" srcId="{A2C65B3A-BA10-43F2-AC44-8831BA9C5725}" destId="{1FFE9445-FE5F-4F90-82C1-D1CA1489E110}" srcOrd="2" destOrd="0" presId="urn:microsoft.com/office/officeart/2005/8/layout/hList9"/>
    <dgm:cxn modelId="{2CCC12C0-4D05-495C-B2E2-D6451DA691EA}" type="presParOf" srcId="{A2C65B3A-BA10-43F2-AC44-8831BA9C5725}" destId="{C7B822C9-DAE2-43EA-B70A-A9379790EE48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EB1E2E-2E8F-421F-AC74-90ABBD8190A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44BCBD-7F3A-4C0D-95EA-9F1FE102E245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/>
            <a:t>PAPD</a:t>
          </a:r>
        </a:p>
      </dgm:t>
    </dgm:pt>
    <dgm:pt modelId="{D5C84C31-137F-4202-B06F-E2D2E4A20AB3}" type="parTrans" cxnId="{65F91C2E-FD39-4F95-A5A5-B3704FBA533E}">
      <dgm:prSet/>
      <dgm:spPr/>
      <dgm:t>
        <a:bodyPr/>
        <a:lstStyle/>
        <a:p>
          <a:endParaRPr lang="en-US"/>
        </a:p>
      </dgm:t>
    </dgm:pt>
    <dgm:pt modelId="{7D7B49DC-5FA7-4D1E-A5CC-1697BC4435A8}" type="sibTrans" cxnId="{65F91C2E-FD39-4F95-A5A5-B3704FBA533E}">
      <dgm:prSet/>
      <dgm:spPr/>
      <dgm:t>
        <a:bodyPr/>
        <a:lstStyle/>
        <a:p>
          <a:endParaRPr lang="en-US"/>
        </a:p>
      </dgm:t>
    </dgm:pt>
    <dgm:pt modelId="{C9B1C314-270D-4235-B591-FBB1BFFC9CC7}">
      <dgm:prSet phldrT="[Text]" custT="1"/>
      <dgm:spPr/>
      <dgm:t>
        <a:bodyPr/>
        <a:lstStyle/>
        <a:p>
          <a:r>
            <a:rPr lang="pt-PT" sz="1600" b="1" noProof="0" dirty="0"/>
            <a:t>Capacitação de 375,000 mulheres nos 15 condados nos próximos 5 anos</a:t>
          </a:r>
          <a:endParaRPr lang="pt-PT" sz="1100" noProof="0" dirty="0"/>
        </a:p>
      </dgm:t>
    </dgm:pt>
    <dgm:pt modelId="{C94B2C4A-2E81-4F17-AB87-08C38407B978}" type="parTrans" cxnId="{B8C9D4E5-6BAE-42E1-B1EE-52099D952732}">
      <dgm:prSet/>
      <dgm:spPr/>
      <dgm:t>
        <a:bodyPr/>
        <a:lstStyle/>
        <a:p>
          <a:endParaRPr lang="en-US"/>
        </a:p>
      </dgm:t>
    </dgm:pt>
    <dgm:pt modelId="{ABBAB0EA-0591-4F4E-AB45-B0468919C5CB}" type="sibTrans" cxnId="{B8C9D4E5-6BAE-42E1-B1EE-52099D952732}">
      <dgm:prSet/>
      <dgm:spPr/>
      <dgm:t>
        <a:bodyPr/>
        <a:lstStyle/>
        <a:p>
          <a:endParaRPr lang="en-US"/>
        </a:p>
      </dgm:t>
    </dgm:pt>
    <dgm:pt modelId="{07E617BD-35EF-45EA-8980-81D3FF550185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dirty="0"/>
            <a:t>NGP</a:t>
          </a:r>
        </a:p>
      </dgm:t>
    </dgm:pt>
    <dgm:pt modelId="{3EEF0C8E-46F2-487D-AE00-D636BDB0BC63}" type="parTrans" cxnId="{C8A9FA4A-D35E-4F67-B5B6-DD9A739391A1}">
      <dgm:prSet/>
      <dgm:spPr/>
      <dgm:t>
        <a:bodyPr/>
        <a:lstStyle/>
        <a:p>
          <a:endParaRPr lang="en-US"/>
        </a:p>
      </dgm:t>
    </dgm:pt>
    <dgm:pt modelId="{4AF35CC7-63BD-41C0-B1C4-27001101BB9B}" type="sibTrans" cxnId="{C8A9FA4A-D35E-4F67-B5B6-DD9A739391A1}">
      <dgm:prSet/>
      <dgm:spPr/>
      <dgm:t>
        <a:bodyPr/>
        <a:lstStyle/>
        <a:p>
          <a:endParaRPr lang="en-US"/>
        </a:p>
      </dgm:t>
    </dgm:pt>
    <dgm:pt modelId="{92B3BF6B-1CF6-4EBD-8424-5CB5476F33BC}">
      <dgm:prSet phldrT="[Text]"/>
      <dgm:spPr/>
      <dgm:t>
        <a:bodyPr/>
        <a:lstStyle/>
        <a:p>
          <a:r>
            <a:rPr lang="pt-PT" noProof="0" dirty="0"/>
            <a:t>Promoção do desenvolvimento </a:t>
          </a:r>
          <a:r>
            <a:rPr lang="pt-PT" noProof="0" dirty="0" err="1"/>
            <a:t>socio-económico</a:t>
          </a:r>
          <a:r>
            <a:rPr lang="pt-PT" noProof="0" dirty="0"/>
            <a:t> equitativo em relação ao género e reforço das capacidades no pa</a:t>
          </a:r>
          <a:r>
            <a:rPr lang="pt-PT" noProof="0" dirty="0">
              <a:latin typeface="Arial" panose="020B0604020202020204" pitchFamily="34" charset="0"/>
              <a:cs typeface="Arial" panose="020B0604020202020204" pitchFamily="34" charset="0"/>
            </a:rPr>
            <a:t>í</a:t>
          </a:r>
          <a:r>
            <a:rPr lang="pt-PT" noProof="0" dirty="0"/>
            <a:t>s para uma melhor integração do género no processo nacional de desenvolvimento</a:t>
          </a:r>
        </a:p>
      </dgm:t>
    </dgm:pt>
    <dgm:pt modelId="{286F0441-0C4D-4260-BAE5-A5626E0F3B86}" type="parTrans" cxnId="{17F0FA62-4C57-44E2-A0C5-F91A13F89173}">
      <dgm:prSet/>
      <dgm:spPr/>
      <dgm:t>
        <a:bodyPr/>
        <a:lstStyle/>
        <a:p>
          <a:endParaRPr lang="en-US"/>
        </a:p>
      </dgm:t>
    </dgm:pt>
    <dgm:pt modelId="{D0B46134-6DE6-4D78-991A-C10F5A8C03AE}" type="sibTrans" cxnId="{17F0FA62-4C57-44E2-A0C5-F91A13F89173}">
      <dgm:prSet/>
      <dgm:spPr/>
      <dgm:t>
        <a:bodyPr/>
        <a:lstStyle/>
        <a:p>
          <a:endParaRPr lang="en-US"/>
        </a:p>
      </dgm:t>
    </dgm:pt>
    <dgm:pt modelId="{D39951D8-AFFB-4A73-B376-998F27962E52}">
      <dgm:prSet phldrT="[Text]"/>
      <dgm:spPr/>
      <dgm:t>
        <a:bodyPr/>
        <a:lstStyle/>
        <a:p>
          <a:endParaRPr lang="en-US" sz="1100" dirty="0"/>
        </a:p>
      </dgm:t>
    </dgm:pt>
    <dgm:pt modelId="{F86564E7-925D-4A53-BE51-E91BF37CFF46}" type="parTrans" cxnId="{8293A0EE-173B-41EB-90FF-8B6CA860557C}">
      <dgm:prSet/>
      <dgm:spPr/>
      <dgm:t>
        <a:bodyPr/>
        <a:lstStyle/>
        <a:p>
          <a:endParaRPr lang="en-US"/>
        </a:p>
      </dgm:t>
    </dgm:pt>
    <dgm:pt modelId="{65B04A91-937E-4CCC-A7E4-192F839E240B}" type="sibTrans" cxnId="{8293A0EE-173B-41EB-90FF-8B6CA860557C}">
      <dgm:prSet/>
      <dgm:spPr/>
      <dgm:t>
        <a:bodyPr/>
        <a:lstStyle/>
        <a:p>
          <a:endParaRPr lang="en-US"/>
        </a:p>
      </dgm:t>
    </dgm:pt>
    <dgm:pt modelId="{9471495C-729F-4D31-9901-64F6E28EB2F7}" type="pres">
      <dgm:prSet presAssocID="{7AEB1E2E-2E8F-421F-AC74-90ABBD8190A0}" presName="Name0" presStyleCnt="0">
        <dgm:presLayoutVars>
          <dgm:dir/>
          <dgm:animLvl val="lvl"/>
          <dgm:resizeHandles val="exact"/>
        </dgm:presLayoutVars>
      </dgm:prSet>
      <dgm:spPr/>
    </dgm:pt>
    <dgm:pt modelId="{9A4374B7-AEF2-4B72-9B97-ED60632BD9C0}" type="pres">
      <dgm:prSet presAssocID="{1644BCBD-7F3A-4C0D-95EA-9F1FE102E245}" presName="linNode" presStyleCnt="0"/>
      <dgm:spPr/>
    </dgm:pt>
    <dgm:pt modelId="{C1A29232-09E0-4C27-AF75-A2C840A17595}" type="pres">
      <dgm:prSet presAssocID="{1644BCBD-7F3A-4C0D-95EA-9F1FE102E245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404D37AA-2B32-4438-A342-6DAB46D59AA2}" type="pres">
      <dgm:prSet presAssocID="{1644BCBD-7F3A-4C0D-95EA-9F1FE102E245}" presName="descendantText" presStyleLbl="alignAccFollowNode1" presStyleIdx="0" presStyleCnt="2" custScaleY="76958" custLinFactNeighborY="-24024">
        <dgm:presLayoutVars>
          <dgm:bulletEnabled val="1"/>
        </dgm:presLayoutVars>
      </dgm:prSet>
      <dgm:spPr/>
    </dgm:pt>
    <dgm:pt modelId="{9B87552E-9792-4EA7-AB2E-C893614AF1B5}" type="pres">
      <dgm:prSet presAssocID="{7D7B49DC-5FA7-4D1E-A5CC-1697BC4435A8}" presName="sp" presStyleCnt="0"/>
      <dgm:spPr/>
    </dgm:pt>
    <dgm:pt modelId="{BF3805B5-2CB4-4362-8670-F12F0C6AD723}" type="pres">
      <dgm:prSet presAssocID="{07E617BD-35EF-45EA-8980-81D3FF550185}" presName="linNode" presStyleCnt="0"/>
      <dgm:spPr/>
    </dgm:pt>
    <dgm:pt modelId="{1D75C56E-D347-4C7E-AB14-F3C815F614CF}" type="pres">
      <dgm:prSet presAssocID="{07E617BD-35EF-45EA-8980-81D3FF550185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A72F2F1F-ECC4-4916-9F53-75CCA0D545EE}" type="pres">
      <dgm:prSet presAssocID="{07E617BD-35EF-45EA-8980-81D3FF550185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68EBD31C-482E-4FAB-A180-0364F51A7EC5}" type="presOf" srcId="{7AEB1E2E-2E8F-421F-AC74-90ABBD8190A0}" destId="{9471495C-729F-4D31-9901-64F6E28EB2F7}" srcOrd="0" destOrd="0" presId="urn:microsoft.com/office/officeart/2005/8/layout/vList5"/>
    <dgm:cxn modelId="{65F91C2E-FD39-4F95-A5A5-B3704FBA533E}" srcId="{7AEB1E2E-2E8F-421F-AC74-90ABBD8190A0}" destId="{1644BCBD-7F3A-4C0D-95EA-9F1FE102E245}" srcOrd="0" destOrd="0" parTransId="{D5C84C31-137F-4202-B06F-E2D2E4A20AB3}" sibTransId="{7D7B49DC-5FA7-4D1E-A5CC-1697BC4435A8}"/>
    <dgm:cxn modelId="{AAD51440-263B-4318-B543-B00D3AADD2DA}" type="presOf" srcId="{07E617BD-35EF-45EA-8980-81D3FF550185}" destId="{1D75C56E-D347-4C7E-AB14-F3C815F614CF}" srcOrd="0" destOrd="0" presId="urn:microsoft.com/office/officeart/2005/8/layout/vList5"/>
    <dgm:cxn modelId="{17F0FA62-4C57-44E2-A0C5-F91A13F89173}" srcId="{07E617BD-35EF-45EA-8980-81D3FF550185}" destId="{92B3BF6B-1CF6-4EBD-8424-5CB5476F33BC}" srcOrd="0" destOrd="0" parTransId="{286F0441-0C4D-4260-BAE5-A5626E0F3B86}" sibTransId="{D0B46134-6DE6-4D78-991A-C10F5A8C03AE}"/>
    <dgm:cxn modelId="{8590AF68-BB43-4FB4-AE08-0197B14EB92C}" type="presOf" srcId="{1644BCBD-7F3A-4C0D-95EA-9F1FE102E245}" destId="{C1A29232-09E0-4C27-AF75-A2C840A17595}" srcOrd="0" destOrd="0" presId="urn:microsoft.com/office/officeart/2005/8/layout/vList5"/>
    <dgm:cxn modelId="{C8A9FA4A-D35E-4F67-B5B6-DD9A739391A1}" srcId="{7AEB1E2E-2E8F-421F-AC74-90ABBD8190A0}" destId="{07E617BD-35EF-45EA-8980-81D3FF550185}" srcOrd="1" destOrd="0" parTransId="{3EEF0C8E-46F2-487D-AE00-D636BDB0BC63}" sibTransId="{4AF35CC7-63BD-41C0-B1C4-27001101BB9B}"/>
    <dgm:cxn modelId="{8E7E76BB-8154-4C14-96E1-6FCEA6F87F68}" type="presOf" srcId="{D39951D8-AFFB-4A73-B376-998F27962E52}" destId="{404D37AA-2B32-4438-A342-6DAB46D59AA2}" srcOrd="0" destOrd="1" presId="urn:microsoft.com/office/officeart/2005/8/layout/vList5"/>
    <dgm:cxn modelId="{8ACEA0CB-AAC5-4299-B5CD-E813D5E363C0}" type="presOf" srcId="{C9B1C314-270D-4235-B591-FBB1BFFC9CC7}" destId="{404D37AA-2B32-4438-A342-6DAB46D59AA2}" srcOrd="0" destOrd="0" presId="urn:microsoft.com/office/officeart/2005/8/layout/vList5"/>
    <dgm:cxn modelId="{B8C9D4E5-6BAE-42E1-B1EE-52099D952732}" srcId="{1644BCBD-7F3A-4C0D-95EA-9F1FE102E245}" destId="{C9B1C314-270D-4235-B591-FBB1BFFC9CC7}" srcOrd="0" destOrd="0" parTransId="{C94B2C4A-2E81-4F17-AB87-08C38407B978}" sibTransId="{ABBAB0EA-0591-4F4E-AB45-B0468919C5CB}"/>
    <dgm:cxn modelId="{8293A0EE-173B-41EB-90FF-8B6CA860557C}" srcId="{1644BCBD-7F3A-4C0D-95EA-9F1FE102E245}" destId="{D39951D8-AFFB-4A73-B376-998F27962E52}" srcOrd="1" destOrd="0" parTransId="{F86564E7-925D-4A53-BE51-E91BF37CFF46}" sibTransId="{65B04A91-937E-4CCC-A7E4-192F839E240B}"/>
    <dgm:cxn modelId="{0A5C05F2-0D83-40F5-9BC7-824E4FBB0A79}" type="presOf" srcId="{92B3BF6B-1CF6-4EBD-8424-5CB5476F33BC}" destId="{A72F2F1F-ECC4-4916-9F53-75CCA0D545EE}" srcOrd="0" destOrd="0" presId="urn:microsoft.com/office/officeart/2005/8/layout/vList5"/>
    <dgm:cxn modelId="{EC82F7D5-F351-4099-8B22-32FDC66C15F0}" type="presParOf" srcId="{9471495C-729F-4D31-9901-64F6E28EB2F7}" destId="{9A4374B7-AEF2-4B72-9B97-ED60632BD9C0}" srcOrd="0" destOrd="0" presId="urn:microsoft.com/office/officeart/2005/8/layout/vList5"/>
    <dgm:cxn modelId="{5B3122C8-4598-4ED4-8D89-2F3408EA034E}" type="presParOf" srcId="{9A4374B7-AEF2-4B72-9B97-ED60632BD9C0}" destId="{C1A29232-09E0-4C27-AF75-A2C840A17595}" srcOrd="0" destOrd="0" presId="urn:microsoft.com/office/officeart/2005/8/layout/vList5"/>
    <dgm:cxn modelId="{6F9C08F9-44FC-4B93-83A2-E09ED99A1B0D}" type="presParOf" srcId="{9A4374B7-AEF2-4B72-9B97-ED60632BD9C0}" destId="{404D37AA-2B32-4438-A342-6DAB46D59AA2}" srcOrd="1" destOrd="0" presId="urn:microsoft.com/office/officeart/2005/8/layout/vList5"/>
    <dgm:cxn modelId="{E3E6F5E0-16B2-43EE-9A7F-F93B9AF1F9BB}" type="presParOf" srcId="{9471495C-729F-4D31-9901-64F6E28EB2F7}" destId="{9B87552E-9792-4EA7-AB2E-C893614AF1B5}" srcOrd="1" destOrd="0" presId="urn:microsoft.com/office/officeart/2005/8/layout/vList5"/>
    <dgm:cxn modelId="{02098CC6-7415-4CC1-94AC-4CA809D88EE7}" type="presParOf" srcId="{9471495C-729F-4D31-9901-64F6E28EB2F7}" destId="{BF3805B5-2CB4-4362-8670-F12F0C6AD723}" srcOrd="2" destOrd="0" presId="urn:microsoft.com/office/officeart/2005/8/layout/vList5"/>
    <dgm:cxn modelId="{37C098E2-59C1-470F-A810-131B9B82EF52}" type="presParOf" srcId="{BF3805B5-2CB4-4362-8670-F12F0C6AD723}" destId="{1D75C56E-D347-4C7E-AB14-F3C815F614CF}" srcOrd="0" destOrd="0" presId="urn:microsoft.com/office/officeart/2005/8/layout/vList5"/>
    <dgm:cxn modelId="{EA674EA4-F21A-4281-9056-9494691FEC43}" type="presParOf" srcId="{BF3805B5-2CB4-4362-8670-F12F0C6AD723}" destId="{A72F2F1F-ECC4-4916-9F53-75CCA0D545E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A46466-23A2-4F4D-A33F-4FF899666BA4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824289DB-14BC-46A0-AB6F-7C0121FDB72F}">
      <dgm:prSet phldrT="[Text]"/>
      <dgm:spPr/>
      <dgm:t>
        <a:bodyPr/>
        <a:lstStyle/>
        <a:p>
          <a:r>
            <a:rPr lang="en-US" dirty="0" err="1"/>
            <a:t>Advocacia</a:t>
          </a:r>
          <a:endParaRPr lang="en-US" dirty="0"/>
        </a:p>
      </dgm:t>
    </dgm:pt>
    <dgm:pt modelId="{284C60F8-6F1A-48B4-BE79-145D66893B81}" type="parTrans" cxnId="{63E01019-5C9F-4019-A064-D46D42695B77}">
      <dgm:prSet/>
      <dgm:spPr/>
      <dgm:t>
        <a:bodyPr/>
        <a:lstStyle/>
        <a:p>
          <a:endParaRPr lang="en-US"/>
        </a:p>
      </dgm:t>
    </dgm:pt>
    <dgm:pt modelId="{BF9F8089-FD1E-43D1-9B27-5E541099E1BE}" type="sibTrans" cxnId="{63E01019-5C9F-4019-A064-D46D42695B77}">
      <dgm:prSet/>
      <dgm:spPr/>
      <dgm:t>
        <a:bodyPr/>
        <a:lstStyle/>
        <a:p>
          <a:endParaRPr lang="en-US"/>
        </a:p>
      </dgm:t>
    </dgm:pt>
    <dgm:pt modelId="{16B63276-11CC-484B-BF55-20735F905333}">
      <dgm:prSet phldrT="[Text]"/>
      <dgm:spPr/>
      <dgm:t>
        <a:bodyPr/>
        <a:lstStyle/>
        <a:p>
          <a:r>
            <a:rPr lang="pt-PT" noProof="0" dirty="0"/>
            <a:t>Política </a:t>
          </a:r>
        </a:p>
      </dgm:t>
    </dgm:pt>
    <dgm:pt modelId="{B3FD25F9-040F-4F87-B77E-016DB5F25488}" type="parTrans" cxnId="{DCE20A14-82DD-45EA-AA16-49788AA4F67C}">
      <dgm:prSet/>
      <dgm:spPr/>
      <dgm:t>
        <a:bodyPr/>
        <a:lstStyle/>
        <a:p>
          <a:endParaRPr lang="en-US"/>
        </a:p>
      </dgm:t>
    </dgm:pt>
    <dgm:pt modelId="{310162CB-0C4F-481C-A12B-B58F9AB6A8FE}" type="sibTrans" cxnId="{DCE20A14-82DD-45EA-AA16-49788AA4F67C}">
      <dgm:prSet/>
      <dgm:spPr/>
      <dgm:t>
        <a:bodyPr/>
        <a:lstStyle/>
        <a:p>
          <a:endParaRPr lang="en-US"/>
        </a:p>
      </dgm:t>
    </dgm:pt>
    <dgm:pt modelId="{074933ED-3CC3-468D-A693-BEEDECD8998F}">
      <dgm:prSet phldrT="[Text]"/>
      <dgm:spPr/>
      <dgm:t>
        <a:bodyPr/>
        <a:lstStyle/>
        <a:p>
          <a:r>
            <a:rPr lang="pt-PT" noProof="0" dirty="0"/>
            <a:t>Acção</a:t>
          </a:r>
        </a:p>
      </dgm:t>
    </dgm:pt>
    <dgm:pt modelId="{E27761E9-DA01-429F-A4B7-9D7043181ADB}" type="parTrans" cxnId="{6AAB3460-A333-45D8-A721-49B35958B338}">
      <dgm:prSet/>
      <dgm:spPr/>
      <dgm:t>
        <a:bodyPr/>
        <a:lstStyle/>
        <a:p>
          <a:endParaRPr lang="en-US"/>
        </a:p>
      </dgm:t>
    </dgm:pt>
    <dgm:pt modelId="{8971577D-3031-4207-A26F-1AD8EAF62574}" type="sibTrans" cxnId="{6AAB3460-A333-45D8-A721-49B35958B338}">
      <dgm:prSet/>
      <dgm:spPr/>
      <dgm:t>
        <a:bodyPr/>
        <a:lstStyle/>
        <a:p>
          <a:endParaRPr lang="en-US"/>
        </a:p>
      </dgm:t>
    </dgm:pt>
    <dgm:pt modelId="{F44B0537-FBE2-4B6B-BFA1-56A782FF9129}" type="pres">
      <dgm:prSet presAssocID="{8BA46466-23A2-4F4D-A33F-4FF899666BA4}" presName="Name0" presStyleCnt="0">
        <dgm:presLayoutVars>
          <dgm:dir/>
          <dgm:resizeHandles val="exact"/>
        </dgm:presLayoutVars>
      </dgm:prSet>
      <dgm:spPr/>
    </dgm:pt>
    <dgm:pt modelId="{7E64AFAF-5CE1-4F73-9F4D-A6FE92119D01}" type="pres">
      <dgm:prSet presAssocID="{824289DB-14BC-46A0-AB6F-7C0121FDB72F}" presName="composite" presStyleCnt="0"/>
      <dgm:spPr/>
    </dgm:pt>
    <dgm:pt modelId="{13470425-7CDE-4692-920B-A3F4C94B3D44}" type="pres">
      <dgm:prSet presAssocID="{824289DB-14BC-46A0-AB6F-7C0121FDB72F}" presName="bgChev" presStyleLbl="node1" presStyleIdx="0" presStyleCnt="3"/>
      <dgm:spPr/>
    </dgm:pt>
    <dgm:pt modelId="{55576285-32FD-476E-872A-02FA19E30FE7}" type="pres">
      <dgm:prSet presAssocID="{824289DB-14BC-46A0-AB6F-7C0121FDB72F}" presName="txNode" presStyleLbl="fgAcc1" presStyleIdx="0" presStyleCnt="3">
        <dgm:presLayoutVars>
          <dgm:bulletEnabled val="1"/>
        </dgm:presLayoutVars>
      </dgm:prSet>
      <dgm:spPr/>
    </dgm:pt>
    <dgm:pt modelId="{8E418E4E-2421-40FC-8FA5-5D556DFBA26B}" type="pres">
      <dgm:prSet presAssocID="{BF9F8089-FD1E-43D1-9B27-5E541099E1BE}" presName="compositeSpace" presStyleCnt="0"/>
      <dgm:spPr/>
    </dgm:pt>
    <dgm:pt modelId="{8748414D-F5BA-434A-BD5E-FF7B5D992AD6}" type="pres">
      <dgm:prSet presAssocID="{16B63276-11CC-484B-BF55-20735F905333}" presName="composite" presStyleCnt="0"/>
      <dgm:spPr/>
    </dgm:pt>
    <dgm:pt modelId="{5C8DB02B-11F6-4C50-8B03-E18CA337CFC2}" type="pres">
      <dgm:prSet presAssocID="{16B63276-11CC-484B-BF55-20735F905333}" presName="bgChev" presStyleLbl="node1" presStyleIdx="1" presStyleCnt="3"/>
      <dgm:spPr/>
    </dgm:pt>
    <dgm:pt modelId="{528C2FE4-6BD0-47A1-B547-09BCB02868BE}" type="pres">
      <dgm:prSet presAssocID="{16B63276-11CC-484B-BF55-20735F905333}" presName="txNode" presStyleLbl="fgAcc1" presStyleIdx="1" presStyleCnt="3">
        <dgm:presLayoutVars>
          <dgm:bulletEnabled val="1"/>
        </dgm:presLayoutVars>
      </dgm:prSet>
      <dgm:spPr/>
    </dgm:pt>
    <dgm:pt modelId="{CE56D1BB-D772-458B-98FD-E13401975051}" type="pres">
      <dgm:prSet presAssocID="{310162CB-0C4F-481C-A12B-B58F9AB6A8FE}" presName="compositeSpace" presStyleCnt="0"/>
      <dgm:spPr/>
    </dgm:pt>
    <dgm:pt modelId="{F2BD8612-A768-49AB-A380-22248E0BFFE7}" type="pres">
      <dgm:prSet presAssocID="{074933ED-3CC3-468D-A693-BEEDECD8998F}" presName="composite" presStyleCnt="0"/>
      <dgm:spPr/>
    </dgm:pt>
    <dgm:pt modelId="{178F59F2-5D62-4312-97EA-3D2C3F77C826}" type="pres">
      <dgm:prSet presAssocID="{074933ED-3CC3-468D-A693-BEEDECD8998F}" presName="bgChev" presStyleLbl="node1" presStyleIdx="2" presStyleCnt="3"/>
      <dgm:spPr/>
    </dgm:pt>
    <dgm:pt modelId="{FA7BC003-31B1-4BEF-836F-4E7B5532794E}" type="pres">
      <dgm:prSet presAssocID="{074933ED-3CC3-468D-A693-BEEDECD8998F}" presName="txNode" presStyleLbl="fgAcc1" presStyleIdx="2" presStyleCnt="3">
        <dgm:presLayoutVars>
          <dgm:bulletEnabled val="1"/>
        </dgm:presLayoutVars>
      </dgm:prSet>
      <dgm:spPr/>
    </dgm:pt>
  </dgm:ptLst>
  <dgm:cxnLst>
    <dgm:cxn modelId="{DCE20A14-82DD-45EA-AA16-49788AA4F67C}" srcId="{8BA46466-23A2-4F4D-A33F-4FF899666BA4}" destId="{16B63276-11CC-484B-BF55-20735F905333}" srcOrd="1" destOrd="0" parTransId="{B3FD25F9-040F-4F87-B77E-016DB5F25488}" sibTransId="{310162CB-0C4F-481C-A12B-B58F9AB6A8FE}"/>
    <dgm:cxn modelId="{63E01019-5C9F-4019-A064-D46D42695B77}" srcId="{8BA46466-23A2-4F4D-A33F-4FF899666BA4}" destId="{824289DB-14BC-46A0-AB6F-7C0121FDB72F}" srcOrd="0" destOrd="0" parTransId="{284C60F8-6F1A-48B4-BE79-145D66893B81}" sibTransId="{BF9F8089-FD1E-43D1-9B27-5E541099E1BE}"/>
    <dgm:cxn modelId="{3562C737-FCE9-4F83-8B24-6DC16A13D1A0}" type="presOf" srcId="{8BA46466-23A2-4F4D-A33F-4FF899666BA4}" destId="{F44B0537-FBE2-4B6B-BFA1-56A782FF9129}" srcOrd="0" destOrd="0" presId="urn:microsoft.com/office/officeart/2005/8/layout/chevronAccent+Icon"/>
    <dgm:cxn modelId="{6AAB3460-A333-45D8-A721-49B35958B338}" srcId="{8BA46466-23A2-4F4D-A33F-4FF899666BA4}" destId="{074933ED-3CC3-468D-A693-BEEDECD8998F}" srcOrd="2" destOrd="0" parTransId="{E27761E9-DA01-429F-A4B7-9D7043181ADB}" sibTransId="{8971577D-3031-4207-A26F-1AD8EAF62574}"/>
    <dgm:cxn modelId="{5FE96BB3-7499-4AE3-80EF-B47C606C3C45}" type="presOf" srcId="{824289DB-14BC-46A0-AB6F-7C0121FDB72F}" destId="{55576285-32FD-476E-872A-02FA19E30FE7}" srcOrd="0" destOrd="0" presId="urn:microsoft.com/office/officeart/2005/8/layout/chevronAccent+Icon"/>
    <dgm:cxn modelId="{0C1C73B3-2EBC-4F96-BD5D-62691ED246AF}" type="presOf" srcId="{16B63276-11CC-484B-BF55-20735F905333}" destId="{528C2FE4-6BD0-47A1-B547-09BCB02868BE}" srcOrd="0" destOrd="0" presId="urn:microsoft.com/office/officeart/2005/8/layout/chevronAccent+Icon"/>
    <dgm:cxn modelId="{A109DADB-1E2F-4B6B-82C9-B0771486FC50}" type="presOf" srcId="{074933ED-3CC3-468D-A693-BEEDECD8998F}" destId="{FA7BC003-31B1-4BEF-836F-4E7B5532794E}" srcOrd="0" destOrd="0" presId="urn:microsoft.com/office/officeart/2005/8/layout/chevronAccent+Icon"/>
    <dgm:cxn modelId="{43A76E1C-72B2-4ECC-8034-64C6ADE9E06D}" type="presParOf" srcId="{F44B0537-FBE2-4B6B-BFA1-56A782FF9129}" destId="{7E64AFAF-5CE1-4F73-9F4D-A6FE92119D01}" srcOrd="0" destOrd="0" presId="urn:microsoft.com/office/officeart/2005/8/layout/chevronAccent+Icon"/>
    <dgm:cxn modelId="{022DDAEF-B9E8-42F1-B387-5C6C73330D45}" type="presParOf" srcId="{7E64AFAF-5CE1-4F73-9F4D-A6FE92119D01}" destId="{13470425-7CDE-4692-920B-A3F4C94B3D44}" srcOrd="0" destOrd="0" presId="urn:microsoft.com/office/officeart/2005/8/layout/chevronAccent+Icon"/>
    <dgm:cxn modelId="{6C1AEF9D-6A72-4296-8A68-43C93577C292}" type="presParOf" srcId="{7E64AFAF-5CE1-4F73-9F4D-A6FE92119D01}" destId="{55576285-32FD-476E-872A-02FA19E30FE7}" srcOrd="1" destOrd="0" presId="urn:microsoft.com/office/officeart/2005/8/layout/chevronAccent+Icon"/>
    <dgm:cxn modelId="{86047540-B093-411F-96C4-3FE1F63B5B3B}" type="presParOf" srcId="{F44B0537-FBE2-4B6B-BFA1-56A782FF9129}" destId="{8E418E4E-2421-40FC-8FA5-5D556DFBA26B}" srcOrd="1" destOrd="0" presId="urn:microsoft.com/office/officeart/2005/8/layout/chevronAccent+Icon"/>
    <dgm:cxn modelId="{5FAB62A6-16F0-42C5-82DC-911D169F19E9}" type="presParOf" srcId="{F44B0537-FBE2-4B6B-BFA1-56A782FF9129}" destId="{8748414D-F5BA-434A-BD5E-FF7B5D992AD6}" srcOrd="2" destOrd="0" presId="urn:microsoft.com/office/officeart/2005/8/layout/chevronAccent+Icon"/>
    <dgm:cxn modelId="{82B81B6E-D7C0-490A-B370-3D070763AAF3}" type="presParOf" srcId="{8748414D-F5BA-434A-BD5E-FF7B5D992AD6}" destId="{5C8DB02B-11F6-4C50-8B03-E18CA337CFC2}" srcOrd="0" destOrd="0" presId="urn:microsoft.com/office/officeart/2005/8/layout/chevronAccent+Icon"/>
    <dgm:cxn modelId="{E9E28A82-2248-4BBC-9FB2-852B831FF7DC}" type="presParOf" srcId="{8748414D-F5BA-434A-BD5E-FF7B5D992AD6}" destId="{528C2FE4-6BD0-47A1-B547-09BCB02868BE}" srcOrd="1" destOrd="0" presId="urn:microsoft.com/office/officeart/2005/8/layout/chevronAccent+Icon"/>
    <dgm:cxn modelId="{91CA18D9-7B6E-42A0-85D1-3FA7E94FE907}" type="presParOf" srcId="{F44B0537-FBE2-4B6B-BFA1-56A782FF9129}" destId="{CE56D1BB-D772-458B-98FD-E13401975051}" srcOrd="3" destOrd="0" presId="urn:microsoft.com/office/officeart/2005/8/layout/chevronAccent+Icon"/>
    <dgm:cxn modelId="{6B1BE14E-CC7A-437A-9481-D5D189E2BDBE}" type="presParOf" srcId="{F44B0537-FBE2-4B6B-BFA1-56A782FF9129}" destId="{F2BD8612-A768-49AB-A380-22248E0BFFE7}" srcOrd="4" destOrd="0" presId="urn:microsoft.com/office/officeart/2005/8/layout/chevronAccent+Icon"/>
    <dgm:cxn modelId="{8D87F104-8BDE-4840-8A22-A254BC72967F}" type="presParOf" srcId="{F2BD8612-A768-49AB-A380-22248E0BFFE7}" destId="{178F59F2-5D62-4312-97EA-3D2C3F77C826}" srcOrd="0" destOrd="0" presId="urn:microsoft.com/office/officeart/2005/8/layout/chevronAccent+Icon"/>
    <dgm:cxn modelId="{62B78AFE-72ED-4E4B-A9A1-83FFB3F742C9}" type="presParOf" srcId="{F2BD8612-A768-49AB-A380-22248E0BFFE7}" destId="{FA7BC003-31B1-4BEF-836F-4E7B5532794E}" srcOrd="1" destOrd="0" presId="urn:microsoft.com/office/officeart/2005/8/layout/chevronAccent+Icon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11515-722D-4D1C-8F6D-09FAF9980534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CA902-D31A-4243-BE1D-1084CC44B8E9}">
      <dsp:nvSpPr>
        <dsp:cNvPr id="0" name=""/>
        <dsp:cNvSpPr/>
      </dsp:nvSpPr>
      <dsp:spPr>
        <a:xfrm>
          <a:off x="384538" y="253918"/>
          <a:ext cx="5875603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noProof="0" dirty="0">
              <a:solidFill>
                <a:schemeClr val="tx1"/>
              </a:solidFill>
            </a:rPr>
            <a:t>População feminina no mundo: 49.58%</a:t>
          </a:r>
        </a:p>
      </dsp:txBody>
      <dsp:txXfrm>
        <a:off x="384538" y="253918"/>
        <a:ext cx="5875603" cy="508162"/>
      </dsp:txXfrm>
    </dsp:sp>
    <dsp:sp modelId="{B460913E-F2F2-4659-80FE-ABFD8F72CB4C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526C24-8E8B-4A5D-B923-5EB00144FFCD}">
      <dsp:nvSpPr>
        <dsp:cNvPr id="0" name=""/>
        <dsp:cNvSpPr/>
      </dsp:nvSpPr>
      <dsp:spPr>
        <a:xfrm>
          <a:off x="748672" y="1015918"/>
          <a:ext cx="5511468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noProof="0" dirty="0">
              <a:solidFill>
                <a:schemeClr val="tx1"/>
              </a:solidFill>
            </a:rPr>
            <a:t>População feminina na Libéria: 49.7%</a:t>
          </a:r>
        </a:p>
      </dsp:txBody>
      <dsp:txXfrm>
        <a:off x="748672" y="1015918"/>
        <a:ext cx="5511468" cy="508162"/>
      </dsp:txXfrm>
    </dsp:sp>
    <dsp:sp modelId="{515FB21B-815B-4D3E-877D-79A8F3A4EC94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628384-9866-43F6-809A-CD574D62CA0C}">
      <dsp:nvSpPr>
        <dsp:cNvPr id="0" name=""/>
        <dsp:cNvSpPr/>
      </dsp:nvSpPr>
      <dsp:spPr>
        <a:xfrm>
          <a:off x="860432" y="1777918"/>
          <a:ext cx="5399708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noProof="0" dirty="0">
              <a:solidFill>
                <a:schemeClr val="tx1"/>
              </a:solidFill>
            </a:rPr>
            <a:t>70% </a:t>
          </a:r>
          <a:r>
            <a:rPr lang="pt-PT" sz="1600" b="1" kern="1200" noProof="0" dirty="0">
              <a:solidFill>
                <a:prstClr val="black"/>
              </a:solidFill>
              <a:latin typeface="Arial"/>
              <a:ea typeface="+mn-ea"/>
              <a:cs typeface="+mn-cs"/>
            </a:rPr>
            <a:t>da população activa da Libéria trabalha na agricultura, as mulheres constituem 75%</a:t>
          </a:r>
        </a:p>
      </dsp:txBody>
      <dsp:txXfrm>
        <a:off x="860432" y="1777918"/>
        <a:ext cx="5399708" cy="508162"/>
      </dsp:txXfrm>
    </dsp:sp>
    <dsp:sp modelId="{04C1DFC5-174E-42E8-A943-2B00694720A3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E17BDB-C322-4904-BA12-958B5869B69B}">
      <dsp:nvSpPr>
        <dsp:cNvPr id="0" name=""/>
        <dsp:cNvSpPr/>
      </dsp:nvSpPr>
      <dsp:spPr>
        <a:xfrm>
          <a:off x="748672" y="2539918"/>
          <a:ext cx="5511468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48672" y="2539918"/>
        <a:ext cx="5511468" cy="508162"/>
      </dsp:txXfrm>
    </dsp:sp>
    <dsp:sp modelId="{00F18F5D-2DB8-41B8-AD37-727709365319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6F86F-238F-471D-BF9F-5FFF715AC278}">
      <dsp:nvSpPr>
        <dsp:cNvPr id="0" name=""/>
        <dsp:cNvSpPr/>
      </dsp:nvSpPr>
      <dsp:spPr>
        <a:xfrm>
          <a:off x="384538" y="3301918"/>
          <a:ext cx="5875603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noProof="0" dirty="0">
              <a:solidFill>
                <a:schemeClr val="tx1"/>
              </a:solidFill>
            </a:rPr>
            <a:t>As mulheres estão desproporcionadamente representadas em empregos não qualificados e mal pagos, e a diferença salarial entre homens e mulheres continua</a:t>
          </a:r>
        </a:p>
      </dsp:txBody>
      <dsp:txXfrm>
        <a:off x="384538" y="3301918"/>
        <a:ext cx="5875603" cy="508162"/>
      </dsp:txXfrm>
    </dsp:sp>
    <dsp:sp modelId="{92A615C5-CF6F-4740-9ABD-F96D00959515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8A038-5501-4005-A1E0-00878454E734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F20EB3-D3EE-45B2-A9D8-F4B4311A021C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900" kern="1200" noProof="0" dirty="0">
              <a:solidFill>
                <a:schemeClr val="tx1"/>
              </a:solidFill>
            </a:rPr>
            <a:t>Menos mulheres em cargos de liderança, ex. menos de 13% na assembleia nacional</a:t>
          </a:r>
        </a:p>
      </dsp:txBody>
      <dsp:txXfrm>
        <a:off x="564979" y="406400"/>
        <a:ext cx="5475833" cy="812800"/>
      </dsp:txXfrm>
    </dsp:sp>
    <dsp:sp modelId="{70ECE113-DCF3-4629-87BD-E0CA523D066F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43809-75CD-4583-A160-047D60D88A2F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noProof="0" dirty="0">
              <a:solidFill>
                <a:schemeClr val="tx1"/>
              </a:solidFill>
            </a:rPr>
            <a:t>A taxa de alfabetismo entre mulheres adultas (41%) </a:t>
          </a:r>
          <a:r>
            <a:rPr lang="pt-PT" sz="1800" kern="1200" noProof="0" dirty="0">
              <a:solidFill>
                <a:prstClr val="black"/>
              </a:solidFill>
              <a:latin typeface="Arial"/>
              <a:ea typeface="+mn-ea"/>
              <a:cs typeface="+mn-cs"/>
            </a:rPr>
            <a:t>é</a:t>
          </a:r>
          <a:r>
            <a:rPr lang="pt-PT" sz="1800" kern="1200" noProof="0" dirty="0">
              <a:solidFill>
                <a:schemeClr val="tx1"/>
              </a:solidFill>
            </a:rPr>
            <a:t> muito inferior à dos homens (70%)</a:t>
          </a:r>
        </a:p>
      </dsp:txBody>
      <dsp:txXfrm>
        <a:off x="860432" y="1625599"/>
        <a:ext cx="5180380" cy="812800"/>
      </dsp:txXfrm>
    </dsp:sp>
    <dsp:sp modelId="{3CBDD411-A97D-45C5-85A4-13739A245372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BFDB9-592A-483B-9D87-EFD72BA14A95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900" kern="1200" noProof="0" dirty="0">
              <a:solidFill>
                <a:schemeClr val="tx1"/>
              </a:solidFill>
            </a:rPr>
            <a:t>A taxa de conclusão da escolaridade das raparigas é inferior </a:t>
          </a:r>
          <a:r>
            <a:rPr lang="en-ZA" sz="1900" kern="1200" noProof="0" dirty="0">
              <a:solidFill>
                <a:schemeClr val="tx1"/>
              </a:solidFill>
            </a:rPr>
            <a:t>à dos </a:t>
          </a:r>
          <a:r>
            <a:rPr lang="pt-PT" sz="1900" kern="1200" noProof="0" dirty="0">
              <a:solidFill>
                <a:schemeClr val="tx1"/>
              </a:solidFill>
            </a:rPr>
            <a:t>rapazes</a:t>
          </a:r>
        </a:p>
      </dsp:txBody>
      <dsp:txXfrm>
        <a:off x="564979" y="2844800"/>
        <a:ext cx="5475833" cy="812800"/>
      </dsp:txXfrm>
    </dsp:sp>
    <dsp:sp modelId="{C2459D85-CA28-46AF-A24C-10749198F549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7CF95-8A25-41B1-ACF2-1835D362AAE1}">
      <dsp:nvSpPr>
        <dsp:cNvPr id="0" name=""/>
        <dsp:cNvSpPr/>
      </dsp:nvSpPr>
      <dsp:spPr>
        <a:xfrm>
          <a:off x="498264" y="127002"/>
          <a:ext cx="5619040" cy="1056872"/>
        </a:xfrm>
        <a:prstGeom prst="rect">
          <a:avLst/>
        </a:prstGeom>
        <a:gradFill rotWithShape="0">
          <a:gsLst>
            <a:gs pos="0">
              <a:srgbClr val="92D050"/>
            </a:gs>
            <a:gs pos="69000">
              <a:schemeClr val="accent4">
                <a:shade val="84000"/>
                <a:satMod val="130000"/>
                <a:lumMod val="92000"/>
              </a:schemeClr>
            </a:gs>
            <a:gs pos="100000">
              <a:schemeClr val="accent4">
                <a:shade val="76000"/>
                <a:satMod val="130000"/>
                <a:lumMod val="88000"/>
              </a:schemeClr>
            </a:gs>
          </a:gsLst>
          <a:lin ang="5400000" scaled="0"/>
        </a:gradFill>
        <a:ln w="15875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noProof="0" dirty="0">
              <a:solidFill>
                <a:schemeClr val="tx1"/>
              </a:solidFill>
            </a:rPr>
            <a:t>Plano nacional (agenda pró-pobres para a prosperidade e o desenvolvimento)</a:t>
          </a:r>
        </a:p>
      </dsp:txBody>
      <dsp:txXfrm>
        <a:off x="1397310" y="127002"/>
        <a:ext cx="4719994" cy="1056872"/>
      </dsp:txXfrm>
    </dsp:sp>
    <dsp:sp modelId="{186C6E10-55D3-4DF7-8593-368C09782371}">
      <dsp:nvSpPr>
        <dsp:cNvPr id="0" name=""/>
        <dsp:cNvSpPr/>
      </dsp:nvSpPr>
      <dsp:spPr>
        <a:xfrm>
          <a:off x="874455" y="1193799"/>
          <a:ext cx="5233614" cy="466641"/>
        </a:xfrm>
        <a:prstGeom prst="rect">
          <a:avLst/>
        </a:prstGeom>
        <a:gradFill rotWithShape="0">
          <a:gsLst>
            <a:gs pos="0">
              <a:srgbClr val="92D050"/>
            </a:gs>
            <a:gs pos="69000">
              <a:schemeClr val="accent4">
                <a:shade val="84000"/>
                <a:satMod val="130000"/>
                <a:lumMod val="92000"/>
              </a:schemeClr>
            </a:gs>
            <a:gs pos="100000">
              <a:schemeClr val="accent4">
                <a:shade val="76000"/>
                <a:satMod val="130000"/>
                <a:lumMod val="88000"/>
              </a:schemeClr>
            </a:gs>
          </a:gsLst>
          <a:lin ang="5400000" scaled="0"/>
        </a:gradFill>
        <a:ln w="15875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noProof="0" dirty="0">
              <a:solidFill>
                <a:schemeClr val="tx1"/>
              </a:solidFill>
            </a:rPr>
            <a:t>Orçamentos anuais</a:t>
          </a:r>
        </a:p>
      </dsp:txBody>
      <dsp:txXfrm>
        <a:off x="1711833" y="1193799"/>
        <a:ext cx="4396236" cy="466641"/>
      </dsp:txXfrm>
    </dsp:sp>
    <dsp:sp modelId="{0998679C-B4FA-42FA-9CC5-463F182490EB}">
      <dsp:nvSpPr>
        <dsp:cNvPr id="0" name=""/>
        <dsp:cNvSpPr/>
      </dsp:nvSpPr>
      <dsp:spPr>
        <a:xfrm>
          <a:off x="1183733" y="1651002"/>
          <a:ext cx="4896079" cy="1056872"/>
        </a:xfrm>
        <a:prstGeom prst="rect">
          <a:avLst/>
        </a:prstGeom>
        <a:gradFill rotWithShape="0">
          <a:gsLst>
            <a:gs pos="0">
              <a:srgbClr val="92D050"/>
            </a:gs>
            <a:gs pos="69000">
              <a:schemeClr val="accent4">
                <a:shade val="84000"/>
                <a:satMod val="130000"/>
                <a:lumMod val="92000"/>
              </a:schemeClr>
            </a:gs>
            <a:gs pos="100000">
              <a:schemeClr val="accent4">
                <a:shade val="76000"/>
                <a:satMod val="130000"/>
                <a:lumMod val="88000"/>
              </a:schemeClr>
            </a:gs>
          </a:gsLst>
          <a:lin ang="5400000" scaled="0"/>
        </a:gradFill>
        <a:ln w="15875" cap="flat" cmpd="sng" algn="ctr">
          <a:solidFill>
            <a:srgbClr val="92D0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noProof="0" dirty="0">
              <a:solidFill>
                <a:schemeClr val="tx1"/>
              </a:solidFill>
            </a:rPr>
            <a:t>Planos e estratégias sectoriais</a:t>
          </a:r>
        </a:p>
      </dsp:txBody>
      <dsp:txXfrm>
        <a:off x="1967106" y="1651002"/>
        <a:ext cx="4112706" cy="1056872"/>
      </dsp:txXfrm>
    </dsp:sp>
    <dsp:sp modelId="{17EA704F-EB88-4112-8235-C9BD4D9052A1}">
      <dsp:nvSpPr>
        <dsp:cNvPr id="0" name=""/>
        <dsp:cNvSpPr/>
      </dsp:nvSpPr>
      <dsp:spPr>
        <a:xfrm>
          <a:off x="951752" y="2641599"/>
          <a:ext cx="5191810" cy="1056872"/>
        </a:xfrm>
        <a:prstGeom prst="rect">
          <a:avLst/>
        </a:prstGeom>
        <a:gradFill rotWithShape="0">
          <a:gsLst>
            <a:gs pos="0">
              <a:srgbClr val="92D050"/>
            </a:gs>
            <a:gs pos="69000">
              <a:schemeClr val="accent4">
                <a:shade val="84000"/>
                <a:satMod val="130000"/>
                <a:lumMod val="92000"/>
              </a:schemeClr>
            </a:gs>
            <a:gs pos="100000">
              <a:schemeClr val="accent4">
                <a:shade val="76000"/>
                <a:satMod val="130000"/>
                <a:lumMod val="88000"/>
              </a:schemeClr>
            </a:gs>
          </a:gsLst>
          <a:lin ang="5400000" scaled="0"/>
        </a:gradFill>
        <a:ln w="15875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Planos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locais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782442" y="2641599"/>
        <a:ext cx="4361120" cy="1056872"/>
      </dsp:txXfrm>
    </dsp:sp>
    <dsp:sp modelId="{C7B822C9-DAE2-43EA-B70A-A9379790EE48}">
      <dsp:nvSpPr>
        <dsp:cNvPr id="0" name=""/>
        <dsp:cNvSpPr/>
      </dsp:nvSpPr>
      <dsp:spPr>
        <a:xfrm rot="16200000">
          <a:off x="-348388" y="1526903"/>
          <a:ext cx="2789341" cy="1056344"/>
        </a:xfrm>
        <a:prstGeom prst="ellipse">
          <a:avLst/>
        </a:prstGeom>
        <a:gradFill rotWithShape="0">
          <a:gsLst>
            <a:gs pos="0">
              <a:srgbClr val="92D050"/>
            </a:gs>
            <a:gs pos="69000">
              <a:schemeClr val="accent4">
                <a:shade val="84000"/>
                <a:satMod val="130000"/>
                <a:lumMod val="92000"/>
              </a:schemeClr>
            </a:gs>
            <a:gs pos="100000">
              <a:schemeClr val="accent4"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4600" kern="1200" noProof="0" dirty="0">
              <a:solidFill>
                <a:schemeClr val="tx1"/>
              </a:solidFill>
            </a:rPr>
            <a:t>Género</a:t>
          </a:r>
        </a:p>
      </dsp:txBody>
      <dsp:txXfrm>
        <a:off x="60102" y="1681601"/>
        <a:ext cx="1972361" cy="7469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D37AA-2B32-4438-A342-6DAB46D59AA2}">
      <dsp:nvSpPr>
        <dsp:cNvPr id="0" name=""/>
        <dsp:cNvSpPr/>
      </dsp:nvSpPr>
      <dsp:spPr>
        <a:xfrm rot="5400000">
          <a:off x="3535036" y="-1340474"/>
          <a:ext cx="1220486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600" b="1" kern="1200" noProof="0" dirty="0"/>
            <a:t>Capacitação de 375,000 mulheres nos 15 condados nos próximos 5 anos</a:t>
          </a:r>
          <a:endParaRPr lang="pt-PT" sz="1100" kern="1200" noProof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/>
        </a:p>
      </dsp:txBody>
      <dsp:txXfrm rot="-5400000">
        <a:off x="2194560" y="59581"/>
        <a:ext cx="3841861" cy="1101328"/>
      </dsp:txXfrm>
    </dsp:sp>
    <dsp:sp modelId="{C1A29232-09E0-4C27-AF75-A2C840A17595}">
      <dsp:nvSpPr>
        <dsp:cNvPr id="0" name=""/>
        <dsp:cNvSpPr/>
      </dsp:nvSpPr>
      <dsp:spPr>
        <a:xfrm>
          <a:off x="0" y="49"/>
          <a:ext cx="2194560" cy="198239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PAPD</a:t>
          </a:r>
        </a:p>
      </dsp:txBody>
      <dsp:txXfrm>
        <a:off x="96772" y="96821"/>
        <a:ext cx="2001016" cy="1788846"/>
      </dsp:txXfrm>
    </dsp:sp>
    <dsp:sp modelId="{A72F2F1F-ECC4-4916-9F53-75CCA0D545EE}">
      <dsp:nvSpPr>
        <dsp:cNvPr id="0" name=""/>
        <dsp:cNvSpPr/>
      </dsp:nvSpPr>
      <dsp:spPr>
        <a:xfrm rot="5400000">
          <a:off x="3352323" y="1122035"/>
          <a:ext cx="1585912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600" kern="1200" noProof="0" dirty="0"/>
            <a:t>Promoção do desenvolvimento </a:t>
          </a:r>
          <a:r>
            <a:rPr lang="pt-PT" sz="1600" kern="1200" noProof="0" dirty="0" err="1"/>
            <a:t>socio-económico</a:t>
          </a:r>
          <a:r>
            <a:rPr lang="pt-PT" sz="1600" kern="1200" noProof="0" dirty="0"/>
            <a:t> equitativo em relação ao género e reforço das capacidades no pa</a:t>
          </a:r>
          <a:r>
            <a:rPr lang="pt-PT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í</a:t>
          </a:r>
          <a:r>
            <a:rPr lang="pt-PT" sz="1600" kern="1200" noProof="0" dirty="0"/>
            <a:t>s para uma melhor integração do género no processo nacional de desenvolvimento</a:t>
          </a:r>
        </a:p>
      </dsp:txBody>
      <dsp:txXfrm rot="-5400000">
        <a:off x="2194559" y="2357217"/>
        <a:ext cx="3824022" cy="1431076"/>
      </dsp:txXfrm>
    </dsp:sp>
    <dsp:sp modelId="{1D75C56E-D347-4C7E-AB14-F3C815F614CF}">
      <dsp:nvSpPr>
        <dsp:cNvPr id="0" name=""/>
        <dsp:cNvSpPr/>
      </dsp:nvSpPr>
      <dsp:spPr>
        <a:xfrm>
          <a:off x="0" y="2081559"/>
          <a:ext cx="2194560" cy="1982390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NGP</a:t>
          </a:r>
        </a:p>
      </dsp:txBody>
      <dsp:txXfrm>
        <a:off x="96772" y="2178331"/>
        <a:ext cx="2001016" cy="17888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70425-7CDE-4692-920B-A3F4C94B3D44}">
      <dsp:nvSpPr>
        <dsp:cNvPr id="0" name=""/>
        <dsp:cNvSpPr/>
      </dsp:nvSpPr>
      <dsp:spPr>
        <a:xfrm>
          <a:off x="714" y="1598988"/>
          <a:ext cx="1794867" cy="69281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576285-32FD-476E-872A-02FA19E30FE7}">
      <dsp:nvSpPr>
        <dsp:cNvPr id="0" name=""/>
        <dsp:cNvSpPr/>
      </dsp:nvSpPr>
      <dsp:spPr>
        <a:xfrm>
          <a:off x="479345" y="1772192"/>
          <a:ext cx="1515665" cy="692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Advocacia</a:t>
          </a:r>
          <a:endParaRPr lang="en-US" sz="2000" kern="1200" dirty="0"/>
        </a:p>
      </dsp:txBody>
      <dsp:txXfrm>
        <a:off x="499637" y="1792484"/>
        <a:ext cx="1475081" cy="652234"/>
      </dsp:txXfrm>
    </dsp:sp>
    <dsp:sp modelId="{5C8DB02B-11F6-4C50-8B03-E18CA337CFC2}">
      <dsp:nvSpPr>
        <dsp:cNvPr id="0" name=""/>
        <dsp:cNvSpPr/>
      </dsp:nvSpPr>
      <dsp:spPr>
        <a:xfrm>
          <a:off x="2050851" y="1598988"/>
          <a:ext cx="1794867" cy="69281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C2FE4-6BD0-47A1-B547-09BCB02868BE}">
      <dsp:nvSpPr>
        <dsp:cNvPr id="0" name=""/>
        <dsp:cNvSpPr/>
      </dsp:nvSpPr>
      <dsp:spPr>
        <a:xfrm>
          <a:off x="2529482" y="1772192"/>
          <a:ext cx="1515665" cy="692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noProof="0" dirty="0"/>
            <a:t>Política </a:t>
          </a:r>
        </a:p>
      </dsp:txBody>
      <dsp:txXfrm>
        <a:off x="2549774" y="1792484"/>
        <a:ext cx="1475081" cy="652234"/>
      </dsp:txXfrm>
    </dsp:sp>
    <dsp:sp modelId="{178F59F2-5D62-4312-97EA-3D2C3F77C826}">
      <dsp:nvSpPr>
        <dsp:cNvPr id="0" name=""/>
        <dsp:cNvSpPr/>
      </dsp:nvSpPr>
      <dsp:spPr>
        <a:xfrm>
          <a:off x="4100988" y="1598988"/>
          <a:ext cx="1794867" cy="69281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7BC003-31B1-4BEF-836F-4E7B5532794E}">
      <dsp:nvSpPr>
        <dsp:cNvPr id="0" name=""/>
        <dsp:cNvSpPr/>
      </dsp:nvSpPr>
      <dsp:spPr>
        <a:xfrm>
          <a:off x="4579620" y="1772192"/>
          <a:ext cx="1515665" cy="692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noProof="0" dirty="0"/>
            <a:t>Acção</a:t>
          </a:r>
        </a:p>
      </dsp:txBody>
      <dsp:txXfrm>
        <a:off x="4599912" y="1792484"/>
        <a:ext cx="1475081" cy="652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589882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906359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3428999"/>
            <a:ext cx="4138550" cy="2268559"/>
          </a:xfrm>
        </p:spPr>
        <p:txBody>
          <a:bodyPr anchor="t">
            <a:normAutofit/>
          </a:bodyPr>
          <a:lstStyle>
            <a:lvl1pPr algn="r"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1292" y="2268787"/>
            <a:ext cx="3966114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1DD9-165E-4A26-8709-C0402085F2E2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4FD51354-4070-498C-9D66-28E0FC34717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41440" y="3262168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32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808057"/>
            <a:ext cx="5885350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0792" y="2049878"/>
            <a:ext cx="5723414" cy="400006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1DD9-165E-4A26-8709-C0402085F2E2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354-4070-498C-9D66-28E0FC34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43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/>
          <p:cNvSpPr txBox="1"/>
          <p:nvPr/>
        </p:nvSpPr>
        <p:spPr>
          <a:xfrm rot="5400000">
            <a:off x="7688343" y="480678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9317" y="805818"/>
            <a:ext cx="99488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4598" y="970410"/>
            <a:ext cx="4715441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1DD9-165E-4A26-8709-C0402085F2E2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354-4070-498C-9D66-28E0FC34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1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1DD9-165E-4A26-8709-C0402085F2E2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354-4070-498C-9D66-28E0FC3471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4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3199028"/>
            <a:ext cx="5967420" cy="1372971"/>
          </a:xfrm>
        </p:spPr>
        <p:txBody>
          <a:bodyPr anchor="t">
            <a:normAutofit/>
          </a:bodyPr>
          <a:lstStyle>
            <a:lvl1pPr algn="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131" y="2272143"/>
            <a:ext cx="5803294" cy="926885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1DD9-165E-4A26-8709-C0402085F2E2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354-4070-498C-9D66-28E0FC34717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44924" y="3023993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62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426" y="805818"/>
            <a:ext cx="5882780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5406" y="2056800"/>
            <a:ext cx="2855547" cy="3993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679" y="2056800"/>
            <a:ext cx="2859527" cy="3993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1DD9-165E-4A26-8709-C0402085F2E2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354-4070-498C-9D66-28E0FC34717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90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589" y="805818"/>
            <a:ext cx="5880617" cy="1077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89" y="2054563"/>
            <a:ext cx="2857364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2510" y="2851330"/>
            <a:ext cx="2858443" cy="3198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679" y="2054563"/>
            <a:ext cx="285952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4680" y="2851330"/>
            <a:ext cx="2859526" cy="3198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1DD9-165E-4A26-8709-C0402085F2E2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354-4070-498C-9D66-28E0FC34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13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1DD9-165E-4A26-8709-C0402085F2E2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354-4070-498C-9D66-28E0FC34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1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1DD9-165E-4A26-8709-C0402085F2E2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354-4070-498C-9D66-28E0FC34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6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83" y="1296618"/>
            <a:ext cx="2120703" cy="1889075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538" y="805818"/>
            <a:ext cx="375566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2" y="3186155"/>
            <a:ext cx="2120703" cy="238639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1DD9-165E-4A26-8709-C0402085F2E2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354-4070-498C-9D66-28E0FC34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15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82987" y="3229"/>
            <a:ext cx="3727769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671" y="1296618"/>
            <a:ext cx="2603212" cy="188630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4" y="3182928"/>
            <a:ext cx="2603794" cy="2386394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1DD9-165E-4A26-8709-C0402085F2E2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354-4070-498C-9D66-28E0FC34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91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60" y="2912532"/>
            <a:ext cx="7772939" cy="3945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8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1317" y="808057"/>
            <a:ext cx="587801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6236" y="2049878"/>
            <a:ext cx="5713092" cy="40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28294" y="5272451"/>
            <a:ext cx="2662729" cy="179188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D9E1DD9-165E-4A26-8709-C0402085F2E2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58177" y="3658900"/>
            <a:ext cx="5885352" cy="183663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136" y="164594"/>
            <a:ext cx="638312" cy="3228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51354-4070-498C-9D66-28E0FC34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5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8366" algn="l" defTabSz="685800" rtl="0" eaLnBrk="1" latinLnBrk="0" hangingPunct="1">
        <a:lnSpc>
          <a:spcPct val="120000"/>
        </a:lnSpc>
        <a:spcBef>
          <a:spcPts val="750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751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4028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70048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1752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304800"/>
            <a:ext cx="4138550" cy="2268559"/>
          </a:xfrm>
        </p:spPr>
        <p:txBody>
          <a:bodyPr>
            <a:normAutofit/>
          </a:bodyPr>
          <a:lstStyle/>
          <a:p>
            <a:pPr algn="ctr"/>
            <a:br>
              <a:rPr lang="pt-PT" sz="1600" dirty="0"/>
            </a:br>
            <a:r>
              <a:rPr lang="pt-PT" sz="1600" dirty="0"/>
              <a:t>Integração do género nos planos, nos orçamentos e nas finanças</a:t>
            </a:r>
            <a:br>
              <a:rPr lang="pt-PT" sz="1600" dirty="0"/>
            </a:br>
            <a:br>
              <a:rPr lang="pt-PT" sz="1600" dirty="0"/>
            </a:br>
            <a:r>
              <a:rPr lang="pt-BR" sz="1600" dirty="0"/>
              <a:t>Transpondo o internacional para o nacional </a:t>
            </a:r>
            <a:endParaRPr lang="pt-PT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Josephine F. Doles</a:t>
            </a:r>
          </a:p>
          <a:p>
            <a:pPr algn="ctr"/>
            <a:r>
              <a:rPr lang="pt-PT" dirty="0"/>
              <a:t>Coordenadora do Género/NGCCFP</a:t>
            </a:r>
          </a:p>
          <a:p>
            <a:pPr algn="ctr"/>
            <a:r>
              <a:rPr lang="pt-PT" dirty="0"/>
              <a:t>Agencia de Protecção Ambiental</a:t>
            </a:r>
          </a:p>
        </p:txBody>
      </p:sp>
    </p:spTree>
    <p:extLst>
      <p:ext uri="{BB962C8B-B14F-4D97-AF65-F5344CB8AC3E}">
        <p14:creationId xmlns:p14="http://schemas.microsoft.com/office/powerpoint/2010/main" val="2798845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Perspectivas para o </a:t>
            </a:r>
            <a:r>
              <a:rPr lang="en-US" dirty="0" err="1"/>
              <a:t>futuro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049878"/>
            <a:ext cx="6010528" cy="4000066"/>
          </a:xfrm>
        </p:spPr>
        <p:txBody>
          <a:bodyPr>
            <a:normAutofit/>
          </a:bodyPr>
          <a:lstStyle/>
          <a:p>
            <a:r>
              <a:rPr lang="pt-PT" dirty="0"/>
              <a:t>Integração e promoção da igualdade de género nas finanças, nos planos e nas pol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pt-PT" dirty="0"/>
              <a:t>ticas de todas as instituições.</a:t>
            </a:r>
          </a:p>
          <a:p>
            <a:r>
              <a:rPr lang="pt-PT" dirty="0"/>
              <a:t> Assegurar que o orçamento nacional seja sensível ao género, aquando da elaboração do orçamento.</a:t>
            </a:r>
          </a:p>
          <a:p>
            <a:r>
              <a:rPr lang="pt-PT" dirty="0"/>
              <a:t>Criar programas visando a promoção do género e a redução dos desequilíbrios e das desigualdades em relação ao género nos processos de tomada de decisões a nível nacional.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399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26,716 Thank You Photos - Free &amp; Royalty-Free Stock Photos from Dreams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38"/>
            <a:ext cx="8305800" cy="685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98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1146" y="228600"/>
            <a:ext cx="6858000" cy="1143000"/>
          </a:xfrm>
        </p:spPr>
        <p:txBody>
          <a:bodyPr/>
          <a:lstStyle/>
          <a:p>
            <a:pPr algn="l"/>
            <a:r>
              <a:rPr lang="pt-PT" dirty="0"/>
              <a:t>Estrutura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752600"/>
            <a:ext cx="5713092" cy="4373544"/>
          </a:xfrm>
        </p:spPr>
        <p:txBody>
          <a:bodyPr>
            <a:normAutofit fontScale="92500" lnSpcReduction="20000"/>
          </a:bodyPr>
          <a:lstStyle/>
          <a:p>
            <a:r>
              <a:rPr lang="pt-PT" dirty="0"/>
              <a:t>Introdução</a:t>
            </a:r>
          </a:p>
          <a:p>
            <a:r>
              <a:rPr lang="pt-PT" dirty="0"/>
              <a:t>O género e o desenvolvimento: identificando as necessidades </a:t>
            </a:r>
          </a:p>
          <a:p>
            <a:r>
              <a:rPr lang="pt-PT" dirty="0"/>
              <a:t>Panorama nacional para o desenvolvimento</a:t>
            </a:r>
          </a:p>
          <a:p>
            <a:pPr lvl="1"/>
            <a:r>
              <a:rPr lang="pt-PT" dirty="0"/>
              <a:t>Plano nacional</a:t>
            </a:r>
          </a:p>
          <a:p>
            <a:pPr lvl="1"/>
            <a:r>
              <a:rPr lang="pt-PT" dirty="0"/>
              <a:t>Orçamentos anuais</a:t>
            </a:r>
          </a:p>
          <a:p>
            <a:pPr lvl="1"/>
            <a:r>
              <a:rPr lang="pt-PT" dirty="0"/>
              <a:t>Estratégias e planos sectoriais</a:t>
            </a:r>
          </a:p>
          <a:p>
            <a:pPr lvl="1"/>
            <a:r>
              <a:rPr lang="pt-PT" dirty="0"/>
              <a:t>Planos locais</a:t>
            </a:r>
          </a:p>
          <a:p>
            <a:r>
              <a:rPr lang="pt-PT" dirty="0"/>
              <a:t>Abordagem para a integração do género</a:t>
            </a:r>
          </a:p>
          <a:p>
            <a:r>
              <a:rPr lang="pt-PT" dirty="0"/>
              <a:t>Desafios</a:t>
            </a:r>
          </a:p>
          <a:p>
            <a:r>
              <a:rPr lang="pt-PT" dirty="0"/>
              <a:t>Perspectivas para o futuro</a:t>
            </a:r>
          </a:p>
          <a:p>
            <a:endParaRPr lang="pt-PT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134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Introdução</a:t>
            </a:r>
            <a:br>
              <a:rPr lang="pt-PT" dirty="0"/>
            </a:br>
            <a:r>
              <a:rPr lang="pt-PT" dirty="0"/>
              <a:t>Entendimento das questões de género e de desenvolvimento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50751222"/>
              </p:ext>
            </p:extLst>
          </p:nvPr>
        </p:nvGraphicFramePr>
        <p:xfrm>
          <a:off x="1524000" y="1981200"/>
          <a:ext cx="63153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2614322" y="44958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1600" b="1" dirty="0"/>
              <a:t>As mulheres representam 54% da população activa nos sectores formal e informal</a:t>
            </a:r>
          </a:p>
        </p:txBody>
      </p:sp>
    </p:spTree>
    <p:extLst>
      <p:ext uri="{BB962C8B-B14F-4D97-AF65-F5344CB8AC3E}">
        <p14:creationId xmlns:p14="http://schemas.microsoft.com/office/powerpoint/2010/main" val="1774966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57200"/>
            <a:ext cx="5878011" cy="1077229"/>
          </a:xfrm>
        </p:spPr>
        <p:txBody>
          <a:bodyPr/>
          <a:lstStyle/>
          <a:p>
            <a:r>
              <a:rPr lang="pt-PT" dirty="0"/>
              <a:t>Entendimento das questões de género e de desenvolvimento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53351550"/>
              </p:ext>
            </p:extLst>
          </p:nvPr>
        </p:nvGraphicFramePr>
        <p:xfrm>
          <a:off x="1524000" y="1905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6939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348502"/>
            <a:ext cx="7086599" cy="1077229"/>
          </a:xfrm>
        </p:spPr>
        <p:txBody>
          <a:bodyPr/>
          <a:lstStyle/>
          <a:p>
            <a:r>
              <a:rPr lang="pt-BR" dirty="0"/>
              <a:t>Panorama nacional para o desenvolvimento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0021848"/>
              </p:ext>
            </p:extLst>
          </p:nvPr>
        </p:nvGraphicFramePr>
        <p:xfrm>
          <a:off x="1524000" y="1397000"/>
          <a:ext cx="6781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09800" y="5865277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O género está previsto em cada um dos planos</a:t>
            </a:r>
          </a:p>
        </p:txBody>
      </p:sp>
    </p:spTree>
    <p:extLst>
      <p:ext uri="{BB962C8B-B14F-4D97-AF65-F5344CB8AC3E}">
        <p14:creationId xmlns:p14="http://schemas.microsoft.com/office/powerpoint/2010/main" val="2117320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Panorama nacional para o desenvolvimento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97841922"/>
              </p:ext>
            </p:extLst>
          </p:nvPr>
        </p:nvGraphicFramePr>
        <p:xfrm>
          <a:off x="1524000" y="1676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198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Abordagem para a integração do género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3834229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4634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Progressos até à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6236" y="1676400"/>
            <a:ext cx="5713092" cy="4000066"/>
          </a:xfrm>
        </p:spPr>
        <p:txBody>
          <a:bodyPr/>
          <a:lstStyle/>
          <a:p>
            <a:r>
              <a:rPr lang="pt-PT" dirty="0"/>
              <a:t>A protecção social e o género são tidos em conta na elaboração dos orçamentos anuais</a:t>
            </a:r>
          </a:p>
          <a:p>
            <a:r>
              <a:rPr lang="pt-PT" dirty="0"/>
              <a:t>Apoio ao Ministério do Género, da Criança e da Protecção Social</a:t>
            </a:r>
          </a:p>
          <a:p>
            <a:r>
              <a:rPr lang="pt-PT" dirty="0"/>
              <a:t>Inclusão</a:t>
            </a:r>
          </a:p>
        </p:txBody>
      </p:sp>
    </p:spTree>
    <p:extLst>
      <p:ext uri="{BB962C8B-B14F-4D97-AF65-F5344CB8AC3E}">
        <p14:creationId xmlns:p14="http://schemas.microsoft.com/office/powerpoint/2010/main" val="1733646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843" y="808057"/>
            <a:ext cx="5878011" cy="5211743"/>
          </a:xfrm>
        </p:spPr>
        <p:txBody>
          <a:bodyPr/>
          <a:lstStyle/>
          <a:p>
            <a:r>
              <a:rPr lang="en-US" dirty="0" err="1"/>
              <a:t>Desafios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90989" y="3244334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PT" dirty="0"/>
              <a:t>Implementação</a:t>
            </a:r>
          </a:p>
        </p:txBody>
      </p:sp>
    </p:spTree>
    <p:extLst>
      <p:ext uri="{BB962C8B-B14F-4D97-AF65-F5344CB8AC3E}">
        <p14:creationId xmlns:p14="http://schemas.microsoft.com/office/powerpoint/2010/main" val="15310847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adison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4796</TotalTime>
  <Words>393</Words>
  <Application>Microsoft Office PowerPoint</Application>
  <PresentationFormat>On-screen Show (4:3)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MS Shell Dlg 2</vt:lpstr>
      <vt:lpstr>Wingdings</vt:lpstr>
      <vt:lpstr>Wingdings 3</vt:lpstr>
      <vt:lpstr>Madison</vt:lpstr>
      <vt:lpstr> Integração do género nos planos, nos orçamentos e nas finanças  Transpondo o internacional para o nacional </vt:lpstr>
      <vt:lpstr>Estrutura</vt:lpstr>
      <vt:lpstr>Introdução Entendimento das questões de género e de desenvolvimento</vt:lpstr>
      <vt:lpstr>Entendimento das questões de género e de desenvolvimento</vt:lpstr>
      <vt:lpstr>Panorama nacional para o desenvolvimento</vt:lpstr>
      <vt:lpstr>Panorama nacional para o desenvolvimento</vt:lpstr>
      <vt:lpstr>Abordagem para a integração do género</vt:lpstr>
      <vt:lpstr>Progressos até à data</vt:lpstr>
      <vt:lpstr>Desafios</vt:lpstr>
      <vt:lpstr>Perspectivas para o futuro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Me</cp:lastModifiedBy>
  <cp:revision>31</cp:revision>
  <dcterms:created xsi:type="dcterms:W3CDTF">2021-06-23T12:06:31Z</dcterms:created>
  <dcterms:modified xsi:type="dcterms:W3CDTF">2021-06-27T21:55:09Z</dcterms:modified>
</cp:coreProperties>
</file>