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1"/>
  </p:notesMasterIdLst>
  <p:sldIdLst>
    <p:sldId id="256" r:id="rId2"/>
    <p:sldId id="307" r:id="rId3"/>
    <p:sldId id="308" r:id="rId4"/>
    <p:sldId id="309" r:id="rId5"/>
    <p:sldId id="303" r:id="rId6"/>
    <p:sldId id="306" r:id="rId7"/>
    <p:sldId id="310" r:id="rId8"/>
    <p:sldId id="311" r:id="rId9"/>
    <p:sldId id="31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C17CA-F8BB-4743-B97F-F79560951A9C}" v="243" dt="2021-06-24T13:02:35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Catalano" userId="19eca177b45f224d" providerId="LiveId" clId="{C80C17CA-F8BB-4743-B97F-F79560951A9C}"/>
    <pc:docChg chg="custSel modSld addSection delSection">
      <pc:chgData name="Isabel Catalano" userId="19eca177b45f224d" providerId="LiveId" clId="{C80C17CA-F8BB-4743-B97F-F79560951A9C}" dt="2021-06-24T13:05:30.053" v="1752" actId="20577"/>
      <pc:docMkLst>
        <pc:docMk/>
      </pc:docMkLst>
      <pc:sldChg chg="modSp mod">
        <pc:chgData name="Isabel Catalano" userId="19eca177b45f224d" providerId="LiveId" clId="{C80C17CA-F8BB-4743-B97F-F79560951A9C}" dt="2021-06-24T09:09:03.469" v="283" actId="313"/>
        <pc:sldMkLst>
          <pc:docMk/>
          <pc:sldMk cId="3553237172" sldId="256"/>
        </pc:sldMkLst>
        <pc:spChg chg="mod">
          <ac:chgData name="Isabel Catalano" userId="19eca177b45f224d" providerId="LiveId" clId="{C80C17CA-F8BB-4743-B97F-F79560951A9C}" dt="2021-06-24T09:06:20.156" v="143" actId="1076"/>
          <ac:spMkLst>
            <pc:docMk/>
            <pc:sldMk cId="3553237172" sldId="256"/>
            <ac:spMk id="2" creationId="{A60C9C52-E5E4-4C2E-814D-DA7156181075}"/>
          </ac:spMkLst>
        </pc:spChg>
        <pc:spChg chg="mod">
          <ac:chgData name="Isabel Catalano" userId="19eca177b45f224d" providerId="LiveId" clId="{C80C17CA-F8BB-4743-B97F-F79560951A9C}" dt="2021-06-24T09:09:03.469" v="283" actId="313"/>
          <ac:spMkLst>
            <pc:docMk/>
            <pc:sldMk cId="3553237172" sldId="256"/>
            <ac:spMk id="3" creationId="{8592A2AC-AB1D-4B86-98EA-FDACF24922E0}"/>
          </ac:spMkLst>
        </pc:spChg>
      </pc:sldChg>
      <pc:sldChg chg="modSp mod">
        <pc:chgData name="Isabel Catalano" userId="19eca177b45f224d" providerId="LiveId" clId="{C80C17CA-F8BB-4743-B97F-F79560951A9C}" dt="2021-06-24T11:13:08.765" v="1284" actId="20577"/>
        <pc:sldMkLst>
          <pc:docMk/>
          <pc:sldMk cId="0" sldId="303"/>
        </pc:sldMkLst>
        <pc:spChg chg="mod">
          <ac:chgData name="Isabel Catalano" userId="19eca177b45f224d" providerId="LiveId" clId="{C80C17CA-F8BB-4743-B97F-F79560951A9C}" dt="2021-06-24T10:21:44.933" v="1011" actId="313"/>
          <ac:spMkLst>
            <pc:docMk/>
            <pc:sldMk cId="0" sldId="303"/>
            <ac:spMk id="56322" creationId="{4B530F9F-1C27-4499-8113-D2135F882613}"/>
          </ac:spMkLst>
        </pc:spChg>
        <pc:spChg chg="mod">
          <ac:chgData name="Isabel Catalano" userId="19eca177b45f224d" providerId="LiveId" clId="{C80C17CA-F8BB-4743-B97F-F79560951A9C}" dt="2021-06-24T11:13:08.765" v="1284" actId="20577"/>
          <ac:spMkLst>
            <pc:docMk/>
            <pc:sldMk cId="0" sldId="303"/>
            <ac:spMk id="59395" creationId="{9574275F-9B7A-4CF9-8655-51154E1E7C19}"/>
          </ac:spMkLst>
        </pc:spChg>
      </pc:sldChg>
      <pc:sldChg chg="modSp mod">
        <pc:chgData name="Isabel Catalano" userId="19eca177b45f224d" providerId="LiveId" clId="{C80C17CA-F8BB-4743-B97F-F79560951A9C}" dt="2021-06-24T11:19:15.005" v="1423" actId="20577"/>
        <pc:sldMkLst>
          <pc:docMk/>
          <pc:sldMk cId="0" sldId="306"/>
        </pc:sldMkLst>
        <pc:spChg chg="mod">
          <ac:chgData name="Isabel Catalano" userId="19eca177b45f224d" providerId="LiveId" clId="{C80C17CA-F8BB-4743-B97F-F79560951A9C}" dt="2021-06-24T10:27:42.387" v="1222" actId="313"/>
          <ac:spMkLst>
            <pc:docMk/>
            <pc:sldMk cId="0" sldId="306"/>
            <ac:spMk id="58370" creationId="{CF986240-62BE-4DDB-8492-3C6B36A875E5}"/>
          </ac:spMkLst>
        </pc:spChg>
        <pc:graphicFrameChg chg="mod">
          <ac:chgData name="Isabel Catalano" userId="19eca177b45f224d" providerId="LiveId" clId="{C80C17CA-F8BB-4743-B97F-F79560951A9C}" dt="2021-06-24T11:19:15.005" v="1423" actId="20577"/>
          <ac:graphicFrameMkLst>
            <pc:docMk/>
            <pc:sldMk cId="0" sldId="306"/>
            <ac:graphicFrameMk id="59397" creationId="{127009E8-5EB2-40B2-A945-E2740B697E60}"/>
          </ac:graphicFrameMkLst>
        </pc:graphicFrameChg>
      </pc:sldChg>
      <pc:sldChg chg="modSp mod">
        <pc:chgData name="Isabel Catalano" userId="19eca177b45f224d" providerId="LiveId" clId="{C80C17CA-F8BB-4743-B97F-F79560951A9C}" dt="2021-06-24T13:05:30.053" v="1752" actId="20577"/>
        <pc:sldMkLst>
          <pc:docMk/>
          <pc:sldMk cId="2138705971" sldId="307"/>
        </pc:sldMkLst>
        <pc:spChg chg="mod">
          <ac:chgData name="Isabel Catalano" userId="19eca177b45f224d" providerId="LiveId" clId="{C80C17CA-F8BB-4743-B97F-F79560951A9C}" dt="2021-06-24T08:43:03.508" v="4" actId="20577"/>
          <ac:spMkLst>
            <pc:docMk/>
            <pc:sldMk cId="2138705971" sldId="307"/>
            <ac:spMk id="2" creationId="{F1E2332C-D407-462B-A745-EEDF038B0135}"/>
          </ac:spMkLst>
        </pc:spChg>
        <pc:spChg chg="mod">
          <ac:chgData name="Isabel Catalano" userId="19eca177b45f224d" providerId="LiveId" clId="{C80C17CA-F8BB-4743-B97F-F79560951A9C}" dt="2021-06-24T13:05:30.053" v="1752" actId="20577"/>
          <ac:spMkLst>
            <pc:docMk/>
            <pc:sldMk cId="2138705971" sldId="307"/>
            <ac:spMk id="3" creationId="{65A4547D-C64D-4360-96F4-3B9827F2CC0B}"/>
          </ac:spMkLst>
        </pc:spChg>
      </pc:sldChg>
      <pc:sldChg chg="modSp mod">
        <pc:chgData name="Isabel Catalano" userId="19eca177b45f224d" providerId="LiveId" clId="{C80C17CA-F8BB-4743-B97F-F79560951A9C}" dt="2021-06-24T10:07:20.862" v="753" actId="6549"/>
        <pc:sldMkLst>
          <pc:docMk/>
          <pc:sldMk cId="1759377286" sldId="308"/>
        </pc:sldMkLst>
        <pc:spChg chg="mod">
          <ac:chgData name="Isabel Catalano" userId="19eca177b45f224d" providerId="LiveId" clId="{C80C17CA-F8BB-4743-B97F-F79560951A9C}" dt="2021-06-24T10:02:18.859" v="646" actId="313"/>
          <ac:spMkLst>
            <pc:docMk/>
            <pc:sldMk cId="1759377286" sldId="308"/>
            <ac:spMk id="2" creationId="{3B9D927F-6650-4D21-952A-FA8E7B56F68C}"/>
          </ac:spMkLst>
        </pc:spChg>
        <pc:spChg chg="mod">
          <ac:chgData name="Isabel Catalano" userId="19eca177b45f224d" providerId="LiveId" clId="{C80C17CA-F8BB-4743-B97F-F79560951A9C}" dt="2021-06-24T10:07:20.862" v="753" actId="6549"/>
          <ac:spMkLst>
            <pc:docMk/>
            <pc:sldMk cId="1759377286" sldId="308"/>
            <ac:spMk id="3" creationId="{7C3BA775-A688-454A-9F53-833DD408250E}"/>
          </ac:spMkLst>
        </pc:spChg>
      </pc:sldChg>
      <pc:sldChg chg="modSp mod">
        <pc:chgData name="Isabel Catalano" userId="19eca177b45f224d" providerId="LiveId" clId="{C80C17CA-F8BB-4743-B97F-F79560951A9C}" dt="2021-06-24T10:20:35.886" v="989" actId="27636"/>
        <pc:sldMkLst>
          <pc:docMk/>
          <pc:sldMk cId="3621627221" sldId="309"/>
        </pc:sldMkLst>
        <pc:spChg chg="mod">
          <ac:chgData name="Isabel Catalano" userId="19eca177b45f224d" providerId="LiveId" clId="{C80C17CA-F8BB-4743-B97F-F79560951A9C}" dt="2021-06-24T10:08:00.771" v="759" actId="313"/>
          <ac:spMkLst>
            <pc:docMk/>
            <pc:sldMk cId="3621627221" sldId="309"/>
            <ac:spMk id="2" creationId="{655744C6-9AFB-4616-9FA8-CCC0E6B8787B}"/>
          </ac:spMkLst>
        </pc:spChg>
        <pc:spChg chg="mod">
          <ac:chgData name="Isabel Catalano" userId="19eca177b45f224d" providerId="LiveId" clId="{C80C17CA-F8BB-4743-B97F-F79560951A9C}" dt="2021-06-24T10:20:35.886" v="989" actId="27636"/>
          <ac:spMkLst>
            <pc:docMk/>
            <pc:sldMk cId="3621627221" sldId="309"/>
            <ac:spMk id="3" creationId="{E3A83DA5-9AEF-418C-A9A1-B756231A1779}"/>
          </ac:spMkLst>
        </pc:spChg>
      </pc:sldChg>
      <pc:sldChg chg="modSp mod">
        <pc:chgData name="Isabel Catalano" userId="19eca177b45f224d" providerId="LiveId" clId="{C80C17CA-F8BB-4743-B97F-F79560951A9C}" dt="2021-06-24T11:23:03.669" v="1612" actId="313"/>
        <pc:sldMkLst>
          <pc:docMk/>
          <pc:sldMk cId="892028539" sldId="310"/>
        </pc:sldMkLst>
        <pc:spChg chg="mod">
          <ac:chgData name="Isabel Catalano" userId="19eca177b45f224d" providerId="LiveId" clId="{C80C17CA-F8BB-4743-B97F-F79560951A9C}" dt="2021-06-24T11:23:03.669" v="1612" actId="313"/>
          <ac:spMkLst>
            <pc:docMk/>
            <pc:sldMk cId="892028539" sldId="310"/>
            <ac:spMk id="2" creationId="{583DAF6F-207D-4A8D-BFC4-B701E1A8B12D}"/>
          </ac:spMkLst>
        </pc:spChg>
        <pc:spChg chg="mod">
          <ac:chgData name="Isabel Catalano" userId="19eca177b45f224d" providerId="LiveId" clId="{C80C17CA-F8BB-4743-B97F-F79560951A9C}" dt="2021-06-24T11:22:57.215" v="1611" actId="5793"/>
          <ac:spMkLst>
            <pc:docMk/>
            <pc:sldMk cId="892028539" sldId="310"/>
            <ac:spMk id="3" creationId="{C93749C2-C905-4B19-AC0B-3F47BA3C5189}"/>
          </ac:spMkLst>
        </pc:spChg>
      </pc:sldChg>
      <pc:sldChg chg="modSp mod">
        <pc:chgData name="Isabel Catalano" userId="19eca177b45f224d" providerId="LiveId" clId="{C80C17CA-F8BB-4743-B97F-F79560951A9C}" dt="2021-06-24T13:02:58.440" v="1743" actId="20577"/>
        <pc:sldMkLst>
          <pc:docMk/>
          <pc:sldMk cId="2495902561" sldId="311"/>
        </pc:sldMkLst>
        <pc:spChg chg="mod">
          <ac:chgData name="Isabel Catalano" userId="19eca177b45f224d" providerId="LiveId" clId="{C80C17CA-F8BB-4743-B97F-F79560951A9C}" dt="2021-06-24T11:23:19.551" v="1625" actId="20577"/>
          <ac:spMkLst>
            <pc:docMk/>
            <pc:sldMk cId="2495902561" sldId="311"/>
            <ac:spMk id="2" creationId="{95B6A141-7547-4079-99B2-CCD2D8C20519}"/>
          </ac:spMkLst>
        </pc:spChg>
        <pc:spChg chg="mod">
          <ac:chgData name="Isabel Catalano" userId="19eca177b45f224d" providerId="LiveId" clId="{C80C17CA-F8BB-4743-B97F-F79560951A9C}" dt="2021-06-24T13:02:58.440" v="1743" actId="20577"/>
          <ac:spMkLst>
            <pc:docMk/>
            <pc:sldMk cId="2495902561" sldId="311"/>
            <ac:spMk id="3" creationId="{A5EC0E8F-4B72-400E-8BF2-B9EFC0BB7CA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0DDAB-44BE-4DE4-B16B-EC7574E18B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806C78-20D8-4E96-A94E-0DE2165C9C04}">
      <dgm:prSet/>
      <dgm:spPr/>
      <dgm:t>
        <a:bodyPr/>
        <a:lstStyle/>
        <a:p>
          <a:r>
            <a:rPr lang="pt-PT" baseline="0" noProof="0" dirty="0"/>
            <a:t> Avaliação de Género em Essuatíni pelo </a:t>
          </a:r>
          <a:r>
            <a:rPr lang="pt-PT" i="1" baseline="0" noProof="0" dirty="0" err="1"/>
            <a:t>World</a:t>
          </a:r>
          <a:r>
            <a:rPr lang="pt-PT" i="1" baseline="0" noProof="0" dirty="0"/>
            <a:t> </a:t>
          </a:r>
          <a:r>
            <a:rPr lang="pt-PT" i="1" baseline="0" noProof="0" dirty="0" err="1"/>
            <a:t>Resources</a:t>
          </a:r>
          <a:r>
            <a:rPr lang="pt-PT" i="1" baseline="0" noProof="0" dirty="0"/>
            <a:t> </a:t>
          </a:r>
          <a:r>
            <a:rPr lang="pt-PT" i="1" baseline="0" noProof="0" dirty="0" err="1"/>
            <a:t>Institute</a:t>
          </a:r>
          <a:r>
            <a:rPr lang="pt-PT" i="1" baseline="0" noProof="0" dirty="0"/>
            <a:t> </a:t>
          </a:r>
          <a:r>
            <a:rPr lang="pt-PT" baseline="0" noProof="0" dirty="0"/>
            <a:t>(análise de referência)</a:t>
          </a:r>
          <a:endParaRPr lang="pt-PT" noProof="0" dirty="0"/>
        </a:p>
      </dgm:t>
    </dgm:pt>
    <dgm:pt modelId="{641A9C5C-E88A-4B78-A47C-42279B9694D8}" type="parTrans" cxnId="{8CF364C9-DF47-437A-80A1-78F3E9BCC263}">
      <dgm:prSet/>
      <dgm:spPr/>
      <dgm:t>
        <a:bodyPr/>
        <a:lstStyle/>
        <a:p>
          <a:endParaRPr lang="en-US"/>
        </a:p>
      </dgm:t>
    </dgm:pt>
    <dgm:pt modelId="{6BF21AF2-6D5C-4895-BB49-A32E903233E0}" type="sibTrans" cxnId="{8CF364C9-DF47-437A-80A1-78F3E9BCC263}">
      <dgm:prSet/>
      <dgm:spPr/>
      <dgm:t>
        <a:bodyPr/>
        <a:lstStyle/>
        <a:p>
          <a:endParaRPr lang="en-US"/>
        </a:p>
      </dgm:t>
    </dgm:pt>
    <dgm:pt modelId="{5828EB20-98B8-4FDD-ADBE-C093FFD48393}">
      <dgm:prSet/>
      <dgm:spPr/>
      <dgm:t>
        <a:bodyPr/>
        <a:lstStyle/>
        <a:p>
          <a:r>
            <a:rPr lang="pt-PT" baseline="0" noProof="0" dirty="0"/>
            <a:t>Produtos de conhecimentos relacionados com o género - vídeos, </a:t>
          </a:r>
          <a:r>
            <a:rPr lang="pt-PT" baseline="0" noProof="0" dirty="0" err="1"/>
            <a:t>webinars</a:t>
          </a:r>
          <a:r>
            <a:rPr lang="pt-PT" baseline="0" noProof="0" dirty="0"/>
            <a:t> (a serem desenvolvidos)</a:t>
          </a:r>
        </a:p>
      </dgm:t>
    </dgm:pt>
    <dgm:pt modelId="{F54D0F80-8170-439A-AE63-48C95A7402A2}" type="parTrans" cxnId="{F3CD80F8-5021-4D9C-9C88-16FAFEDAE9ED}">
      <dgm:prSet/>
      <dgm:spPr/>
      <dgm:t>
        <a:bodyPr/>
        <a:lstStyle/>
        <a:p>
          <a:endParaRPr lang="en-US"/>
        </a:p>
      </dgm:t>
    </dgm:pt>
    <dgm:pt modelId="{864D4991-D6F9-4262-B5F9-2979C168D714}" type="sibTrans" cxnId="{F3CD80F8-5021-4D9C-9C88-16FAFEDAE9ED}">
      <dgm:prSet/>
      <dgm:spPr/>
      <dgm:t>
        <a:bodyPr/>
        <a:lstStyle/>
        <a:p>
          <a:endParaRPr lang="en-US"/>
        </a:p>
      </dgm:t>
    </dgm:pt>
    <dgm:pt modelId="{ACBA557F-F01E-468D-8E2F-6E1B0B1ADA96}">
      <dgm:prSet/>
      <dgm:spPr/>
      <dgm:t>
        <a:bodyPr/>
        <a:lstStyle/>
        <a:p>
          <a:r>
            <a:rPr lang="pt-PT" baseline="0" noProof="0" dirty="0"/>
            <a:t>O Grupo Técnico Consultivo de Revisão do CND inclui o Departamento de Questões do Género e da Família (DPMO)</a:t>
          </a:r>
        </a:p>
      </dgm:t>
    </dgm:pt>
    <dgm:pt modelId="{000FC2D1-D8FF-4EBB-A460-ED61C601C369}" type="parTrans" cxnId="{6BEE779F-1980-434F-87E6-663F00A394FB}">
      <dgm:prSet/>
      <dgm:spPr/>
      <dgm:t>
        <a:bodyPr/>
        <a:lstStyle/>
        <a:p>
          <a:endParaRPr lang="en-US"/>
        </a:p>
      </dgm:t>
    </dgm:pt>
    <dgm:pt modelId="{A1091E67-F74C-4383-AAAC-C97D8D8EB5D9}" type="sibTrans" cxnId="{6BEE779F-1980-434F-87E6-663F00A394FB}">
      <dgm:prSet/>
      <dgm:spPr/>
      <dgm:t>
        <a:bodyPr/>
        <a:lstStyle/>
        <a:p>
          <a:endParaRPr lang="en-US"/>
        </a:p>
      </dgm:t>
    </dgm:pt>
    <dgm:pt modelId="{A3593768-8561-49CC-BF9E-B9B46D46E662}">
      <dgm:prSet/>
      <dgm:spPr/>
      <dgm:t>
        <a:bodyPr/>
        <a:lstStyle/>
        <a:p>
          <a:r>
            <a:rPr lang="pt-PT" baseline="0" noProof="0" dirty="0"/>
            <a:t>Workshop sobre o Género e as Alterações Climáticas com peritos em matéria do género de organizações governamentais e da sociedade civil</a:t>
          </a:r>
        </a:p>
      </dgm:t>
    </dgm:pt>
    <dgm:pt modelId="{64CDAF66-6FF5-49AF-904A-DA0725E1862B}" type="parTrans" cxnId="{DF12B801-89B3-4DEB-A7F5-C23D58695FE7}">
      <dgm:prSet/>
      <dgm:spPr/>
      <dgm:t>
        <a:bodyPr/>
        <a:lstStyle/>
        <a:p>
          <a:endParaRPr lang="en-US"/>
        </a:p>
      </dgm:t>
    </dgm:pt>
    <dgm:pt modelId="{0F7EE864-184C-4895-A6B5-BB86703BD774}" type="sibTrans" cxnId="{DF12B801-89B3-4DEB-A7F5-C23D58695FE7}">
      <dgm:prSet/>
      <dgm:spPr/>
      <dgm:t>
        <a:bodyPr/>
        <a:lstStyle/>
        <a:p>
          <a:endParaRPr lang="en-US"/>
        </a:p>
      </dgm:t>
    </dgm:pt>
    <dgm:pt modelId="{1A42F6FC-88D9-400A-B700-DDE3DE95B326}">
      <dgm:prSet/>
      <dgm:spPr/>
      <dgm:t>
        <a:bodyPr/>
        <a:lstStyle/>
        <a:p>
          <a:r>
            <a:rPr lang="pt-PT" baseline="0" noProof="0" dirty="0"/>
            <a:t>Os CND contêm medidas que promovem a igualdade de género/CND sensíveis ao género</a:t>
          </a:r>
        </a:p>
      </dgm:t>
    </dgm:pt>
    <dgm:pt modelId="{E1AD7DCC-8B77-417D-A2E4-FA0630155943}" type="parTrans" cxnId="{A6DFBAF2-668A-40A2-9246-90A786C364C9}">
      <dgm:prSet/>
      <dgm:spPr/>
      <dgm:t>
        <a:bodyPr/>
        <a:lstStyle/>
        <a:p>
          <a:endParaRPr lang="en-US"/>
        </a:p>
      </dgm:t>
    </dgm:pt>
    <dgm:pt modelId="{CB0D6FC7-3DBD-496C-91D2-E1666B640794}" type="sibTrans" cxnId="{A6DFBAF2-668A-40A2-9246-90A786C364C9}">
      <dgm:prSet/>
      <dgm:spPr/>
      <dgm:t>
        <a:bodyPr/>
        <a:lstStyle/>
        <a:p>
          <a:endParaRPr lang="en-US"/>
        </a:p>
      </dgm:t>
    </dgm:pt>
    <dgm:pt modelId="{BFD79BF8-241F-4333-AB76-EF7B466ECCEF}">
      <dgm:prSet/>
      <dgm:spPr/>
      <dgm:t>
        <a:bodyPr/>
        <a:lstStyle/>
        <a:p>
          <a:r>
            <a:rPr lang="pt-PT" baseline="0" noProof="0" dirty="0"/>
            <a:t>Sistema de MRV e a implementação de CND para garantir a integração do género</a:t>
          </a:r>
          <a:endParaRPr lang="pt-PT" noProof="0" dirty="0"/>
        </a:p>
      </dgm:t>
    </dgm:pt>
    <dgm:pt modelId="{DF876C22-CFA2-423A-B20F-978444EB7333}" type="parTrans" cxnId="{624AD126-DBAD-4186-B195-A20E188FB106}">
      <dgm:prSet/>
      <dgm:spPr/>
      <dgm:t>
        <a:bodyPr/>
        <a:lstStyle/>
        <a:p>
          <a:endParaRPr lang="en-US"/>
        </a:p>
      </dgm:t>
    </dgm:pt>
    <dgm:pt modelId="{A4F66334-F720-4B5B-BDA2-8A45792647C9}" type="sibTrans" cxnId="{624AD126-DBAD-4186-B195-A20E188FB106}">
      <dgm:prSet/>
      <dgm:spPr/>
      <dgm:t>
        <a:bodyPr/>
        <a:lstStyle/>
        <a:p>
          <a:endParaRPr lang="en-US"/>
        </a:p>
      </dgm:t>
    </dgm:pt>
    <dgm:pt modelId="{2FBBBBA6-B459-4CE7-B7EF-1E9012A28814}" type="pres">
      <dgm:prSet presAssocID="{5620DDAB-44BE-4DE4-B16B-EC7574E18B2C}" presName="diagram" presStyleCnt="0">
        <dgm:presLayoutVars>
          <dgm:dir/>
          <dgm:resizeHandles val="exact"/>
        </dgm:presLayoutVars>
      </dgm:prSet>
      <dgm:spPr/>
    </dgm:pt>
    <dgm:pt modelId="{D302E0DD-1937-4C84-8074-3D6D12A7DA35}" type="pres">
      <dgm:prSet presAssocID="{EA806C78-20D8-4E96-A94E-0DE2165C9C04}" presName="node" presStyleLbl="node1" presStyleIdx="0" presStyleCnt="6">
        <dgm:presLayoutVars>
          <dgm:bulletEnabled val="1"/>
        </dgm:presLayoutVars>
      </dgm:prSet>
      <dgm:spPr/>
    </dgm:pt>
    <dgm:pt modelId="{56748BBA-881C-4CE8-B93F-5F12A020D3DC}" type="pres">
      <dgm:prSet presAssocID="{6BF21AF2-6D5C-4895-BB49-A32E903233E0}" presName="sibTrans" presStyleCnt="0"/>
      <dgm:spPr/>
    </dgm:pt>
    <dgm:pt modelId="{AED21368-1DC8-452D-9ADD-30957D15CBBA}" type="pres">
      <dgm:prSet presAssocID="{5828EB20-98B8-4FDD-ADBE-C093FFD48393}" presName="node" presStyleLbl="node1" presStyleIdx="1" presStyleCnt="6">
        <dgm:presLayoutVars>
          <dgm:bulletEnabled val="1"/>
        </dgm:presLayoutVars>
      </dgm:prSet>
      <dgm:spPr/>
    </dgm:pt>
    <dgm:pt modelId="{0642E01B-0E5C-495D-813F-16F2AA553EF0}" type="pres">
      <dgm:prSet presAssocID="{864D4991-D6F9-4262-B5F9-2979C168D714}" presName="sibTrans" presStyleCnt="0"/>
      <dgm:spPr/>
    </dgm:pt>
    <dgm:pt modelId="{E8A78FF8-8805-4956-BF0A-9C85A52830A3}" type="pres">
      <dgm:prSet presAssocID="{ACBA557F-F01E-468D-8E2F-6E1B0B1ADA96}" presName="node" presStyleLbl="node1" presStyleIdx="2" presStyleCnt="6">
        <dgm:presLayoutVars>
          <dgm:bulletEnabled val="1"/>
        </dgm:presLayoutVars>
      </dgm:prSet>
      <dgm:spPr/>
    </dgm:pt>
    <dgm:pt modelId="{F1528D22-A76E-46BC-B51E-C965EAD7FD1D}" type="pres">
      <dgm:prSet presAssocID="{A1091E67-F74C-4383-AAAC-C97D8D8EB5D9}" presName="sibTrans" presStyleCnt="0"/>
      <dgm:spPr/>
    </dgm:pt>
    <dgm:pt modelId="{80B1C3A7-9AAF-4778-84F1-2F8A0B7769AC}" type="pres">
      <dgm:prSet presAssocID="{A3593768-8561-49CC-BF9E-B9B46D46E662}" presName="node" presStyleLbl="node1" presStyleIdx="3" presStyleCnt="6">
        <dgm:presLayoutVars>
          <dgm:bulletEnabled val="1"/>
        </dgm:presLayoutVars>
      </dgm:prSet>
      <dgm:spPr/>
    </dgm:pt>
    <dgm:pt modelId="{7CCE8E82-5D9C-4953-AFD8-2CB870DFC81A}" type="pres">
      <dgm:prSet presAssocID="{0F7EE864-184C-4895-A6B5-BB86703BD774}" presName="sibTrans" presStyleCnt="0"/>
      <dgm:spPr/>
    </dgm:pt>
    <dgm:pt modelId="{C5E02890-3D2E-4F5A-BE65-6D4B3D7D4F83}" type="pres">
      <dgm:prSet presAssocID="{1A42F6FC-88D9-400A-B700-DDE3DE95B326}" presName="node" presStyleLbl="node1" presStyleIdx="4" presStyleCnt="6">
        <dgm:presLayoutVars>
          <dgm:bulletEnabled val="1"/>
        </dgm:presLayoutVars>
      </dgm:prSet>
      <dgm:spPr/>
    </dgm:pt>
    <dgm:pt modelId="{4EBF0C47-BB4B-4680-9AD9-161704263C76}" type="pres">
      <dgm:prSet presAssocID="{CB0D6FC7-3DBD-496C-91D2-E1666B640794}" presName="sibTrans" presStyleCnt="0"/>
      <dgm:spPr/>
    </dgm:pt>
    <dgm:pt modelId="{E3B4F8F5-FA50-4E16-BE1F-A63321CA7C8E}" type="pres">
      <dgm:prSet presAssocID="{BFD79BF8-241F-4333-AB76-EF7B466ECCEF}" presName="node" presStyleLbl="node1" presStyleIdx="5" presStyleCnt="6">
        <dgm:presLayoutVars>
          <dgm:bulletEnabled val="1"/>
        </dgm:presLayoutVars>
      </dgm:prSet>
      <dgm:spPr/>
    </dgm:pt>
  </dgm:ptLst>
  <dgm:cxnLst>
    <dgm:cxn modelId="{DF12B801-89B3-4DEB-A7F5-C23D58695FE7}" srcId="{5620DDAB-44BE-4DE4-B16B-EC7574E18B2C}" destId="{A3593768-8561-49CC-BF9E-B9B46D46E662}" srcOrd="3" destOrd="0" parTransId="{64CDAF66-6FF5-49AF-904A-DA0725E1862B}" sibTransId="{0F7EE864-184C-4895-A6B5-BB86703BD774}"/>
    <dgm:cxn modelId="{624AD126-DBAD-4186-B195-A20E188FB106}" srcId="{5620DDAB-44BE-4DE4-B16B-EC7574E18B2C}" destId="{BFD79BF8-241F-4333-AB76-EF7B466ECCEF}" srcOrd="5" destOrd="0" parTransId="{DF876C22-CFA2-423A-B20F-978444EB7333}" sibTransId="{A4F66334-F720-4B5B-BDA2-8A45792647C9}"/>
    <dgm:cxn modelId="{68CEB038-76F9-4B7C-A536-029DFFEEB262}" type="presOf" srcId="{5828EB20-98B8-4FDD-ADBE-C093FFD48393}" destId="{AED21368-1DC8-452D-9ADD-30957D15CBBA}" srcOrd="0" destOrd="0" presId="urn:microsoft.com/office/officeart/2005/8/layout/default"/>
    <dgm:cxn modelId="{98DF335D-6514-4A84-A93C-A127F8DC19AF}" type="presOf" srcId="{5620DDAB-44BE-4DE4-B16B-EC7574E18B2C}" destId="{2FBBBBA6-B459-4CE7-B7EF-1E9012A28814}" srcOrd="0" destOrd="0" presId="urn:microsoft.com/office/officeart/2005/8/layout/default"/>
    <dgm:cxn modelId="{C6903862-51CF-4296-A5EA-FEDFD78173DC}" type="presOf" srcId="{A3593768-8561-49CC-BF9E-B9B46D46E662}" destId="{80B1C3A7-9AAF-4778-84F1-2F8A0B7769AC}" srcOrd="0" destOrd="0" presId="urn:microsoft.com/office/officeart/2005/8/layout/default"/>
    <dgm:cxn modelId="{7F0AB377-ED7D-4AC6-8A10-7DCE8C9D8CAD}" type="presOf" srcId="{1A42F6FC-88D9-400A-B700-DDE3DE95B326}" destId="{C5E02890-3D2E-4F5A-BE65-6D4B3D7D4F83}" srcOrd="0" destOrd="0" presId="urn:microsoft.com/office/officeart/2005/8/layout/default"/>
    <dgm:cxn modelId="{6BEE779F-1980-434F-87E6-663F00A394FB}" srcId="{5620DDAB-44BE-4DE4-B16B-EC7574E18B2C}" destId="{ACBA557F-F01E-468D-8E2F-6E1B0B1ADA96}" srcOrd="2" destOrd="0" parTransId="{000FC2D1-D8FF-4EBB-A460-ED61C601C369}" sibTransId="{A1091E67-F74C-4383-AAAC-C97D8D8EB5D9}"/>
    <dgm:cxn modelId="{8CF364C9-DF47-437A-80A1-78F3E9BCC263}" srcId="{5620DDAB-44BE-4DE4-B16B-EC7574E18B2C}" destId="{EA806C78-20D8-4E96-A94E-0DE2165C9C04}" srcOrd="0" destOrd="0" parTransId="{641A9C5C-E88A-4B78-A47C-42279B9694D8}" sibTransId="{6BF21AF2-6D5C-4895-BB49-A32E903233E0}"/>
    <dgm:cxn modelId="{D88557D4-9B1D-4BB6-982B-F27514F7ED3B}" type="presOf" srcId="{BFD79BF8-241F-4333-AB76-EF7B466ECCEF}" destId="{E3B4F8F5-FA50-4E16-BE1F-A63321CA7C8E}" srcOrd="0" destOrd="0" presId="urn:microsoft.com/office/officeart/2005/8/layout/default"/>
    <dgm:cxn modelId="{3675E4D9-9888-4BEC-A427-12B06161FA84}" type="presOf" srcId="{ACBA557F-F01E-468D-8E2F-6E1B0B1ADA96}" destId="{E8A78FF8-8805-4956-BF0A-9C85A52830A3}" srcOrd="0" destOrd="0" presId="urn:microsoft.com/office/officeart/2005/8/layout/default"/>
    <dgm:cxn modelId="{A6DFBAF2-668A-40A2-9246-90A786C364C9}" srcId="{5620DDAB-44BE-4DE4-B16B-EC7574E18B2C}" destId="{1A42F6FC-88D9-400A-B700-DDE3DE95B326}" srcOrd="4" destOrd="0" parTransId="{E1AD7DCC-8B77-417D-A2E4-FA0630155943}" sibTransId="{CB0D6FC7-3DBD-496C-91D2-E1666B640794}"/>
    <dgm:cxn modelId="{F3CD80F8-5021-4D9C-9C88-16FAFEDAE9ED}" srcId="{5620DDAB-44BE-4DE4-B16B-EC7574E18B2C}" destId="{5828EB20-98B8-4FDD-ADBE-C093FFD48393}" srcOrd="1" destOrd="0" parTransId="{F54D0F80-8170-439A-AE63-48C95A7402A2}" sibTransId="{864D4991-D6F9-4262-B5F9-2979C168D714}"/>
    <dgm:cxn modelId="{2F489BFC-61D2-45BB-8DFB-B7129850BE32}" type="presOf" srcId="{EA806C78-20D8-4E96-A94E-0DE2165C9C04}" destId="{D302E0DD-1937-4C84-8074-3D6D12A7DA35}" srcOrd="0" destOrd="0" presId="urn:microsoft.com/office/officeart/2005/8/layout/default"/>
    <dgm:cxn modelId="{DDEB9022-F0A9-4B9D-A637-41452F749C92}" type="presParOf" srcId="{2FBBBBA6-B459-4CE7-B7EF-1E9012A28814}" destId="{D302E0DD-1937-4C84-8074-3D6D12A7DA35}" srcOrd="0" destOrd="0" presId="urn:microsoft.com/office/officeart/2005/8/layout/default"/>
    <dgm:cxn modelId="{30D641E1-7211-4D6E-8E9C-DF5839CDF6F9}" type="presParOf" srcId="{2FBBBBA6-B459-4CE7-B7EF-1E9012A28814}" destId="{56748BBA-881C-4CE8-B93F-5F12A020D3DC}" srcOrd="1" destOrd="0" presId="urn:microsoft.com/office/officeart/2005/8/layout/default"/>
    <dgm:cxn modelId="{303D4858-EB91-4263-B74E-03702D862CF8}" type="presParOf" srcId="{2FBBBBA6-B459-4CE7-B7EF-1E9012A28814}" destId="{AED21368-1DC8-452D-9ADD-30957D15CBBA}" srcOrd="2" destOrd="0" presId="urn:microsoft.com/office/officeart/2005/8/layout/default"/>
    <dgm:cxn modelId="{FCB81286-4ECC-479B-9A49-1053FF34758A}" type="presParOf" srcId="{2FBBBBA6-B459-4CE7-B7EF-1E9012A28814}" destId="{0642E01B-0E5C-495D-813F-16F2AA553EF0}" srcOrd="3" destOrd="0" presId="urn:microsoft.com/office/officeart/2005/8/layout/default"/>
    <dgm:cxn modelId="{CF8216AF-FFCB-49C0-B5D2-9DF7C3AAA3E3}" type="presParOf" srcId="{2FBBBBA6-B459-4CE7-B7EF-1E9012A28814}" destId="{E8A78FF8-8805-4956-BF0A-9C85A52830A3}" srcOrd="4" destOrd="0" presId="urn:microsoft.com/office/officeart/2005/8/layout/default"/>
    <dgm:cxn modelId="{54A4EE84-0E66-446C-BD63-691A6EC15071}" type="presParOf" srcId="{2FBBBBA6-B459-4CE7-B7EF-1E9012A28814}" destId="{F1528D22-A76E-46BC-B51E-C965EAD7FD1D}" srcOrd="5" destOrd="0" presId="urn:microsoft.com/office/officeart/2005/8/layout/default"/>
    <dgm:cxn modelId="{395CAA7B-7051-49AE-8BE2-0E2968E2F716}" type="presParOf" srcId="{2FBBBBA6-B459-4CE7-B7EF-1E9012A28814}" destId="{80B1C3A7-9AAF-4778-84F1-2F8A0B7769AC}" srcOrd="6" destOrd="0" presId="urn:microsoft.com/office/officeart/2005/8/layout/default"/>
    <dgm:cxn modelId="{E2EDA7A1-521D-4303-8952-F05C49E66040}" type="presParOf" srcId="{2FBBBBA6-B459-4CE7-B7EF-1E9012A28814}" destId="{7CCE8E82-5D9C-4953-AFD8-2CB870DFC81A}" srcOrd="7" destOrd="0" presId="urn:microsoft.com/office/officeart/2005/8/layout/default"/>
    <dgm:cxn modelId="{AE3AD6F0-C2E5-4143-8933-0F4D83CDB3C5}" type="presParOf" srcId="{2FBBBBA6-B459-4CE7-B7EF-1E9012A28814}" destId="{C5E02890-3D2E-4F5A-BE65-6D4B3D7D4F83}" srcOrd="8" destOrd="0" presId="urn:microsoft.com/office/officeart/2005/8/layout/default"/>
    <dgm:cxn modelId="{571A3325-5CA1-419E-A272-AF4CCA72BA64}" type="presParOf" srcId="{2FBBBBA6-B459-4CE7-B7EF-1E9012A28814}" destId="{4EBF0C47-BB4B-4680-9AD9-161704263C76}" srcOrd="9" destOrd="0" presId="urn:microsoft.com/office/officeart/2005/8/layout/default"/>
    <dgm:cxn modelId="{984C2908-F918-41EF-9E5E-171406AF0F7F}" type="presParOf" srcId="{2FBBBBA6-B459-4CE7-B7EF-1E9012A28814}" destId="{E3B4F8F5-FA50-4E16-BE1F-A63321CA7C8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E0DD-1937-4C84-8074-3D6D12A7DA35}">
      <dsp:nvSpPr>
        <dsp:cNvPr id="0" name=""/>
        <dsp:cNvSpPr/>
      </dsp:nvSpPr>
      <dsp:spPr>
        <a:xfrm>
          <a:off x="651" y="89520"/>
          <a:ext cx="2539379" cy="1523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baseline="0" noProof="0" dirty="0"/>
            <a:t> Avaliação de Género em Essuatíni pelo </a:t>
          </a:r>
          <a:r>
            <a:rPr lang="pt-PT" sz="1600" i="1" kern="1200" baseline="0" noProof="0" dirty="0" err="1"/>
            <a:t>World</a:t>
          </a:r>
          <a:r>
            <a:rPr lang="pt-PT" sz="1600" i="1" kern="1200" baseline="0" noProof="0" dirty="0"/>
            <a:t> </a:t>
          </a:r>
          <a:r>
            <a:rPr lang="pt-PT" sz="1600" i="1" kern="1200" baseline="0" noProof="0" dirty="0" err="1"/>
            <a:t>Resources</a:t>
          </a:r>
          <a:r>
            <a:rPr lang="pt-PT" sz="1600" i="1" kern="1200" baseline="0" noProof="0" dirty="0"/>
            <a:t> </a:t>
          </a:r>
          <a:r>
            <a:rPr lang="pt-PT" sz="1600" i="1" kern="1200" baseline="0" noProof="0" dirty="0" err="1"/>
            <a:t>Institute</a:t>
          </a:r>
          <a:r>
            <a:rPr lang="pt-PT" sz="1600" i="1" kern="1200" baseline="0" noProof="0" dirty="0"/>
            <a:t> </a:t>
          </a:r>
          <a:r>
            <a:rPr lang="pt-PT" sz="1600" kern="1200" baseline="0" noProof="0" dirty="0"/>
            <a:t>(análise de referência)</a:t>
          </a:r>
          <a:endParaRPr lang="pt-PT" sz="1600" kern="1200" noProof="0" dirty="0"/>
        </a:p>
      </dsp:txBody>
      <dsp:txXfrm>
        <a:off x="651" y="89520"/>
        <a:ext cx="2539379" cy="1523627"/>
      </dsp:txXfrm>
    </dsp:sp>
    <dsp:sp modelId="{AED21368-1DC8-452D-9ADD-30957D15CBBA}">
      <dsp:nvSpPr>
        <dsp:cNvPr id="0" name=""/>
        <dsp:cNvSpPr/>
      </dsp:nvSpPr>
      <dsp:spPr>
        <a:xfrm>
          <a:off x="2793968" y="89520"/>
          <a:ext cx="2539379" cy="1523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baseline="0" noProof="0" dirty="0"/>
            <a:t>Produtos de conhecimentos relacionados com o género - vídeos, </a:t>
          </a:r>
          <a:r>
            <a:rPr lang="pt-PT" sz="1600" kern="1200" baseline="0" noProof="0" dirty="0" err="1"/>
            <a:t>webinars</a:t>
          </a:r>
          <a:r>
            <a:rPr lang="pt-PT" sz="1600" kern="1200" baseline="0" noProof="0" dirty="0"/>
            <a:t> (a serem desenvolvidos)</a:t>
          </a:r>
        </a:p>
      </dsp:txBody>
      <dsp:txXfrm>
        <a:off x="2793968" y="89520"/>
        <a:ext cx="2539379" cy="1523627"/>
      </dsp:txXfrm>
    </dsp:sp>
    <dsp:sp modelId="{E8A78FF8-8805-4956-BF0A-9C85A52830A3}">
      <dsp:nvSpPr>
        <dsp:cNvPr id="0" name=""/>
        <dsp:cNvSpPr/>
      </dsp:nvSpPr>
      <dsp:spPr>
        <a:xfrm>
          <a:off x="651" y="1867086"/>
          <a:ext cx="2539379" cy="1523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baseline="0" noProof="0" dirty="0"/>
            <a:t>O Grupo Técnico Consultivo de Revisão do CND inclui o Departamento de Questões do Género e da Família (DPMO)</a:t>
          </a:r>
        </a:p>
      </dsp:txBody>
      <dsp:txXfrm>
        <a:off x="651" y="1867086"/>
        <a:ext cx="2539379" cy="1523627"/>
      </dsp:txXfrm>
    </dsp:sp>
    <dsp:sp modelId="{80B1C3A7-9AAF-4778-84F1-2F8A0B7769AC}">
      <dsp:nvSpPr>
        <dsp:cNvPr id="0" name=""/>
        <dsp:cNvSpPr/>
      </dsp:nvSpPr>
      <dsp:spPr>
        <a:xfrm>
          <a:off x="2793968" y="1867086"/>
          <a:ext cx="2539379" cy="1523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baseline="0" noProof="0" dirty="0"/>
            <a:t>Workshop sobre o Género e as Alterações Climáticas com peritos em matéria do género de organizações governamentais e da sociedade civil</a:t>
          </a:r>
        </a:p>
      </dsp:txBody>
      <dsp:txXfrm>
        <a:off x="2793968" y="1867086"/>
        <a:ext cx="2539379" cy="1523627"/>
      </dsp:txXfrm>
    </dsp:sp>
    <dsp:sp modelId="{C5E02890-3D2E-4F5A-BE65-6D4B3D7D4F83}">
      <dsp:nvSpPr>
        <dsp:cNvPr id="0" name=""/>
        <dsp:cNvSpPr/>
      </dsp:nvSpPr>
      <dsp:spPr>
        <a:xfrm>
          <a:off x="651" y="3644651"/>
          <a:ext cx="2539379" cy="1523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baseline="0" noProof="0" dirty="0"/>
            <a:t>Os CND contêm medidas que promovem a igualdade de género/CND sensíveis ao género</a:t>
          </a:r>
        </a:p>
      </dsp:txBody>
      <dsp:txXfrm>
        <a:off x="651" y="3644651"/>
        <a:ext cx="2539379" cy="1523627"/>
      </dsp:txXfrm>
    </dsp:sp>
    <dsp:sp modelId="{E3B4F8F5-FA50-4E16-BE1F-A63321CA7C8E}">
      <dsp:nvSpPr>
        <dsp:cNvPr id="0" name=""/>
        <dsp:cNvSpPr/>
      </dsp:nvSpPr>
      <dsp:spPr>
        <a:xfrm>
          <a:off x="2793968" y="3644651"/>
          <a:ext cx="2539379" cy="1523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baseline="0" noProof="0" dirty="0"/>
            <a:t>Sistema de MRV e a implementação de CND para garantir a integração do género</a:t>
          </a:r>
          <a:endParaRPr lang="pt-PT" sz="1600" kern="1200" noProof="0" dirty="0"/>
        </a:p>
      </dsp:txBody>
      <dsp:txXfrm>
        <a:off x="2793968" y="3644651"/>
        <a:ext cx="2539379" cy="1523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69DB-93BE-439F-BCD5-766FB6DA6098}" type="datetimeFigureOut">
              <a:rPr lang="en-ZA" smtClean="0"/>
              <a:t>24 Jun 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1773B-2226-49EA-9244-8A75DF6575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237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2B7FB770-9B5E-4382-911D-69C06040BD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CC749D39-DF45-40A8-8F1A-469D4946F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E13FD1B-CB86-4217-BAE7-4C336DD21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DF4F60-3869-403F-99D7-C67C907BB90B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9332B466-217E-43C5-ACFF-960EDEDB51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DA7A371A-1638-4F90-B7E2-A22F828517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85E67FC1-D975-4DCC-B612-C866180BB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D45406-D747-4F27-B2E4-A25A2CEB778D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7771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9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2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1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0655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8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6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6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535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06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828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C9C52-E5E4-4C2E-814D-DA7156181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594" y="27022"/>
            <a:ext cx="4798243" cy="3732835"/>
          </a:xfrm>
        </p:spPr>
        <p:txBody>
          <a:bodyPr>
            <a:normAutofit/>
          </a:bodyPr>
          <a:lstStyle/>
          <a:p>
            <a:r>
              <a:rPr lang="pt-PT" sz="6700" dirty="0"/>
              <a:t>LIÇÕES DO REINO DE ESSUATÍNI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2A2AC-AB1D-4B86-98EA-FDACF2492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885" y="4436462"/>
            <a:ext cx="4798243" cy="17946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pt-PT" sz="2000" dirty="0"/>
              <a:t>DEPARTAMENTO DE QUESTÕES DO GENERO E DA FAMÍLIA – GABINETE DO VICE PRIMEIRO MINISTRO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pt-PT" sz="2000" dirty="0"/>
              <a:t>POR: </a:t>
            </a:r>
            <a:r>
              <a:rPr lang="pt-PT" sz="2000" dirty="0" err="1"/>
              <a:t>Mpendulo</a:t>
            </a:r>
            <a:r>
              <a:rPr lang="pt-PT" sz="2000" dirty="0"/>
              <a:t> </a:t>
            </a:r>
            <a:r>
              <a:rPr lang="pt-PT" sz="2000" dirty="0" err="1"/>
              <a:t>Masuku</a:t>
            </a:r>
            <a:r>
              <a:rPr lang="pt-PT" sz="2000" dirty="0"/>
              <a:t> (</a:t>
            </a:r>
            <a:r>
              <a:rPr lang="pt-PT" sz="2000" dirty="0" err="1"/>
              <a:t>Sr</a:t>
            </a:r>
            <a:r>
              <a:rPr lang="pt-PT" sz="2000" dirty="0"/>
              <a:t>)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pt-PT" sz="2000" dirty="0"/>
              <a:t>Analista de Monitorização e Avaliação do Género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82679-F631-45CB-B297-FCC1FC02E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03" y="1682893"/>
            <a:ext cx="4207669" cy="36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3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332C-D407-462B-A745-EEDF038B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269" y="311332"/>
            <a:ext cx="9601200" cy="846908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1. </a:t>
            </a:r>
            <a:r>
              <a:rPr lang="pt-BR" sz="3200" dirty="0"/>
              <a:t>As alterações climáticas na Estratégia Nacional de Género</a:t>
            </a:r>
            <a:endParaRPr lang="en-Z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547D-C64D-4360-96F4-3B9827F2C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O Essuatíni procedeu recentemente à revisão da sua Política Nacional de Género 2010</a:t>
            </a:r>
          </a:p>
          <a:p>
            <a:r>
              <a:rPr lang="pt-PT" dirty="0"/>
              <a:t>A área temática "12.8 Ambiente e Recursos Naturais", não faz qualquer menção de "Alterações Climáticas"”</a:t>
            </a:r>
          </a:p>
          <a:p>
            <a:r>
              <a:rPr lang="pt-PT" dirty="0"/>
              <a:t>O plano tem sido implementado de certo modo, sem Plano de Acção orçamentado, com Quadro de M&amp;A</a:t>
            </a:r>
          </a:p>
          <a:p>
            <a:r>
              <a:rPr lang="pt-PT" dirty="0"/>
              <a:t>Em 2019, começou o processo de revisão da política, com o apoio Técnico nacional e internacional (Consultores) – PNUD Essuatíni</a:t>
            </a:r>
          </a:p>
          <a:p>
            <a:r>
              <a:rPr lang="pt-PT" dirty="0"/>
              <a:t>Aguardamos a aprovação do Conselho de Ministros – a primeira versão foi devolvida com comentários</a:t>
            </a:r>
          </a:p>
          <a:p>
            <a:r>
              <a:rPr lang="pt-PT"/>
              <a:t>Os peritos </a:t>
            </a:r>
            <a:r>
              <a:rPr lang="pt-PT" dirty="0"/>
              <a:t>em matéria do Género e das Alterações Climáticas da Commonwealth também contribuíram para enriquecer a Política, a Estratégia de Implementação e o Plano de M&amp;A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87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927F-6650-4D21-952A-FA8E7B56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2. </a:t>
            </a:r>
            <a:r>
              <a:rPr lang="pt-PT" dirty="0"/>
              <a:t>A nova Política de Género de Essuatíni 2020-2030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BA775-A688-454A-9F53-833DD4082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Abarca os Objectivos de Desenvolvimento Sustentável (ODS – Agenda 2030).</a:t>
            </a:r>
          </a:p>
          <a:p>
            <a:r>
              <a:rPr lang="pt-PT" dirty="0"/>
              <a:t>Abarca a Agenda 2063 da UA “A Africa que Queremos”</a:t>
            </a:r>
          </a:p>
          <a:p>
            <a:r>
              <a:rPr lang="pt-PT" dirty="0"/>
              <a:t>Abarca todas as demais convenções e protocolos de igualdade de género, como a </a:t>
            </a:r>
            <a:r>
              <a:rPr lang="pt-BR" dirty="0"/>
              <a:t>Convenção sobre a Eliminação de todas as Formas de Discriminação Contra as Mulheres (</a:t>
            </a:r>
            <a:r>
              <a:rPr lang="pt-PT" dirty="0"/>
              <a:t>CEDAW), a Declaração e a Plataforma de Acção de Pequim, e, mais recentemente, a CNUAC</a:t>
            </a:r>
          </a:p>
        </p:txBody>
      </p:sp>
    </p:spTree>
    <p:extLst>
      <p:ext uri="{BB962C8B-B14F-4D97-AF65-F5344CB8AC3E}">
        <p14:creationId xmlns:p14="http://schemas.microsoft.com/office/powerpoint/2010/main" val="175937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44C6-9AFB-4616-9FA8-CCC0E6B8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Conteúdo</a:t>
            </a:r>
            <a:r>
              <a:rPr lang="en-ZA" dirty="0"/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3DA5-9AEF-418C-A9A1-B756231A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Área Temática - Secção/ Capítulo 12.8 sobre "Ambiente, Recursos Naturais e Alterações Climáticas </a:t>
            </a:r>
            <a:r>
              <a:rPr lang="pt-PT" b="1" dirty="0"/>
              <a:t>“</a:t>
            </a:r>
          </a:p>
          <a:p>
            <a:r>
              <a:rPr lang="pt-PT" b="1" dirty="0"/>
              <a:t>Declaração de Política Temática </a:t>
            </a:r>
            <a:r>
              <a:rPr lang="pt-PT" i="1" dirty="0"/>
              <a:t>– “O Governo deve assegurar que as políticas ... programas e planos de acção em matéria do ambiente e das alterações climáticas, tomam em consideração as questões de género em termos de acesso, controlo, benefícios, bem como a gestão dos recursos naturais.”</a:t>
            </a:r>
          </a:p>
          <a:p>
            <a:r>
              <a:rPr lang="pt-PT" b="1" dirty="0"/>
              <a:t>Área Temática de Educação e Formação</a:t>
            </a:r>
            <a:r>
              <a:rPr lang="pt-PT" dirty="0"/>
              <a:t> – a necessidade e a intenção de criar um currículo com conteúdos sobre as alterações climáticas para sensibilizar as crianças e sobretudo as jovens no sentido de </a:t>
            </a:r>
            <a:r>
              <a:rPr lang="pt-PT" dirty="0" err="1"/>
              <a:t>adoptarem</a:t>
            </a:r>
            <a:r>
              <a:rPr lang="pt-PT" dirty="0"/>
              <a:t> comportamentos inteligentes em relação ao clima.</a:t>
            </a:r>
          </a:p>
          <a:p>
            <a:r>
              <a:rPr lang="pt-PT" dirty="0"/>
              <a:t>Iniciativas de </a:t>
            </a:r>
            <a:r>
              <a:rPr lang="pt-PT" b="1" dirty="0"/>
              <a:t>capacitação</a:t>
            </a:r>
            <a:r>
              <a:rPr lang="pt-PT" dirty="0"/>
              <a:t> para sensibilizar e aprofundar os conhecimentos relativos às alterações climáticas, e como a intersecção entre o Género e as Alterações Climáticas se faz sentir no mundo real (normas e valores sociais)</a:t>
            </a:r>
          </a:p>
          <a:p>
            <a:pPr marL="0" indent="0">
              <a:buNone/>
            </a:pPr>
            <a:endParaRPr lang="en-ZA" dirty="0"/>
          </a:p>
          <a:p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62162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B530F9F-1C27-4499-8113-D2135F882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8332788" cy="865188"/>
          </a:xfrm>
          <a:solidFill>
            <a:srgbClr val="92D050">
              <a:alpha val="10196"/>
            </a:srgbClr>
          </a:solidFill>
        </p:spPr>
        <p:txBody>
          <a:bodyPr/>
          <a:lstStyle/>
          <a:p>
            <a:pPr eaLnBrk="1" hangingPunct="1"/>
            <a:r>
              <a:rPr lang="pt-PT" altLang="en-US" sz="3600" dirty="0"/>
              <a:t>O género e os CND?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574275F-9B7A-4CF9-8655-51154E1E7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606550"/>
            <a:ext cx="8210550" cy="4641850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800" dirty="0">
                <a:solidFill>
                  <a:prstClr val="black"/>
                </a:solidFill>
                <a:latin typeface="Calibri" panose="020F0502020204030204"/>
              </a:rPr>
              <a:t>As mulheres e os grupos desfavorecidos sofrem de forma díspar os efeitos negativos das alterações climáticas</a:t>
            </a:r>
          </a:p>
          <a:p>
            <a: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800" dirty="0">
                <a:solidFill>
                  <a:prstClr val="black"/>
                </a:solidFill>
                <a:latin typeface="Calibri" panose="020F0502020204030204"/>
              </a:rPr>
              <a:t>Também sofrem desigualdades no que respeita ao acesso aos recursos económicos, a informação relacionada com o clima e na tomada de decisões  </a:t>
            </a:r>
          </a:p>
          <a:p>
            <a: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800" dirty="0">
                <a:solidFill>
                  <a:prstClr val="black"/>
                </a:solidFill>
                <a:latin typeface="Calibri" panose="020F0502020204030204"/>
              </a:rPr>
              <a:t>O CND é o plano nacional de acção climática</a:t>
            </a:r>
          </a:p>
          <a:p>
            <a:pPr marL="22860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800" dirty="0">
                <a:solidFill>
                  <a:prstClr val="black"/>
                </a:solidFill>
                <a:latin typeface="Calibri" panose="020F0502020204030204"/>
              </a:rPr>
              <a:t>A integração da igualdade de género e a promoção de abordagens mais inclusivas na acção climática oferecem soluções para uma acção climática mais eficaz e resiliente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F986240-62BE-4DDB-8492-3C6B36A87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6438" y="304801"/>
            <a:ext cx="8229600" cy="792163"/>
          </a:xfrm>
          <a:solidFill>
            <a:srgbClr val="92D050">
              <a:alpha val="10196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pt-PT" altLang="en-US" sz="3600" dirty="0"/>
              <a:t>O CND e o género em Essuatíni</a:t>
            </a:r>
          </a:p>
        </p:txBody>
      </p:sp>
      <p:graphicFrame>
        <p:nvGraphicFramePr>
          <p:cNvPr id="59397" name="Rectangle 3">
            <a:extLst>
              <a:ext uri="{FF2B5EF4-FFF2-40B4-BE49-F238E27FC236}">
                <a16:creationId xmlns:a16="http://schemas.microsoft.com/office/drawing/2014/main" id="{127009E8-5EB2-40B2-A945-E2740B697E6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2793992"/>
              </p:ext>
            </p:extLst>
          </p:nvPr>
        </p:nvGraphicFramePr>
        <p:xfrm>
          <a:off x="1157810" y="1096964"/>
          <a:ext cx="533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8373" name="Picture 4">
            <a:extLst>
              <a:ext uri="{FF2B5EF4-FFF2-40B4-BE49-F238E27FC236}">
                <a16:creationId xmlns:a16="http://schemas.microsoft.com/office/drawing/2014/main" id="{2C1E7458-3F4B-4A2C-B6EA-15D633F42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1" t="19695" r="20979" b="16824"/>
          <a:stretch>
            <a:fillRect/>
          </a:stretch>
        </p:blipFill>
        <p:spPr bwMode="auto">
          <a:xfrm rot="594530">
            <a:off x="7437439" y="1671639"/>
            <a:ext cx="324643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AF6F-207D-4A8D-BFC4-B701E1A8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Workshop sobre o Género e as Alterações Climáticas (processo de revisão dos CND)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749C2-C905-4B19-AC0B-3F47BA3C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254487" cy="3581400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Workshop sobre o género e as alterações climáticas realizado a 15 de Junho</a:t>
            </a:r>
          </a:p>
          <a:p>
            <a:r>
              <a:rPr lang="pt-PT" dirty="0"/>
              <a:t>15 participantes em modalidade presencial</a:t>
            </a:r>
          </a:p>
          <a:p>
            <a:r>
              <a:rPr lang="pt-PT" dirty="0"/>
              <a:t>33 participantes em modalidade remota 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Foi apresentada a política de género: ideias para a integração das alterações climáticas na política de género</a:t>
            </a:r>
          </a:p>
          <a:p>
            <a:r>
              <a:rPr lang="pt-PT" dirty="0"/>
              <a:t>Foram discutidas as medidas contidas nos CND: como integrar o género nos processos dos CND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C0DDBF-0EB4-40BA-AD3B-158A117E6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22" y="27432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2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A141-7547-4079-99B2-CCD2D8C2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Aprendizagens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C0E8F-4B72-400E-8BF2-B9EFC0BB7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 trabalho em conjunto e a criação de sinergias é proveitoso para todos. Por exemplo, as sinergias aplicadas no Workshop sobre o Género e as Alterações Climáticas – organizando-o conjuntamente com DPMO contribuiu para o processo de CND e também para a revisão da política de género.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90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9F75-27EC-410F-98DD-FD6AD58A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525" y="2854234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ZA" sz="7200" dirty="0" err="1"/>
              <a:t>Obrigado</a:t>
            </a:r>
            <a:br>
              <a:rPr lang="en-ZA" sz="7200" dirty="0"/>
            </a:br>
            <a:r>
              <a:rPr lang="en-ZA" sz="7200" dirty="0"/>
              <a:t>Siyabonga</a:t>
            </a:r>
          </a:p>
        </p:txBody>
      </p:sp>
    </p:spTree>
    <p:extLst>
      <p:ext uri="{BB962C8B-B14F-4D97-AF65-F5344CB8AC3E}">
        <p14:creationId xmlns:p14="http://schemas.microsoft.com/office/powerpoint/2010/main" val="164175639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972</TotalTime>
  <Words>712</Words>
  <Application>Microsoft Office PowerPoint</Application>
  <PresentationFormat>Widescreen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Franklin Gothic Book</vt:lpstr>
      <vt:lpstr>Crop</vt:lpstr>
      <vt:lpstr>LIÇÕES DO REINO DE ESSUATÍNI</vt:lpstr>
      <vt:lpstr>1. As alterações climáticas na Estratégia Nacional de Género</vt:lpstr>
      <vt:lpstr>2. A nova Política de Género de Essuatíni 2020-2030</vt:lpstr>
      <vt:lpstr>Conteúdo …</vt:lpstr>
      <vt:lpstr>O género e os CND?</vt:lpstr>
      <vt:lpstr>O CND e o género em Essuatíni</vt:lpstr>
      <vt:lpstr>Workshop sobre o Género e as Alterações Climáticas (processo de revisão dos CND)</vt:lpstr>
      <vt:lpstr>Aprendizagens</vt:lpstr>
      <vt:lpstr>Obrigado Siyabonga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Kingdom of Eswatini</dc:title>
  <dc:creator>user</dc:creator>
  <cp:lastModifiedBy>Me</cp:lastModifiedBy>
  <cp:revision>10</cp:revision>
  <dcterms:created xsi:type="dcterms:W3CDTF">2021-06-21T14:29:39Z</dcterms:created>
  <dcterms:modified xsi:type="dcterms:W3CDTF">2021-06-24T13:05:30Z</dcterms:modified>
</cp:coreProperties>
</file>