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1" r:id="rId5"/>
    <p:sldId id="539" r:id="rId6"/>
    <p:sldId id="579" r:id="rId7"/>
    <p:sldId id="355" r:id="rId8"/>
    <p:sldId id="578" r:id="rId9"/>
    <p:sldId id="573" r:id="rId10"/>
    <p:sldId id="577" r:id="rId11"/>
    <p:sldId id="576" r:id="rId12"/>
    <p:sldId id="575" r:id="rId13"/>
    <p:sldId id="574" r:id="rId1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7E6"/>
    <a:srgbClr val="3E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91646-A5C2-42A2-97A2-027A268A27CF}" v="205" dt="2021-06-27T07:47:51.366"/>
    <p1510:client id="{9837CA3C-DDA4-42BA-A8B9-76B86DE24122}" v="582" dt="2021-06-26T21:18:36.029"/>
  </p1510:revLst>
</p1510:revInfo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5" autoAdjust="0"/>
    <p:restoredTop sz="94947" autoAdjust="0"/>
  </p:normalViewPr>
  <p:slideViewPr>
    <p:cSldViewPr>
      <p:cViewPr varScale="1">
        <p:scale>
          <a:sx n="74" d="100"/>
          <a:sy n="74" d="100"/>
        </p:scale>
        <p:origin x="78" y="708"/>
      </p:cViewPr>
      <p:guideLst>
        <p:guide orient="horz" pos="2160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Catalano" userId="19eca177b45f224d" providerId="LiveId" clId="{9837CA3C-DDA4-42BA-A8B9-76B86DE24122}"/>
    <pc:docChg chg="custSel modSld">
      <pc:chgData name="Isabel Catalano" userId="19eca177b45f224d" providerId="LiveId" clId="{9837CA3C-DDA4-42BA-A8B9-76B86DE24122}" dt="2021-06-26T21:18:15.830" v="2694" actId="6549"/>
      <pc:docMkLst>
        <pc:docMk/>
      </pc:docMkLst>
      <pc:sldChg chg="modSp mod">
        <pc:chgData name="Isabel Catalano" userId="19eca177b45f224d" providerId="LiveId" clId="{9837CA3C-DDA4-42BA-A8B9-76B86DE24122}" dt="2021-06-26T20:29:29.593" v="517" actId="313"/>
        <pc:sldMkLst>
          <pc:docMk/>
          <pc:sldMk cId="2382504499" sldId="311"/>
        </pc:sldMkLst>
        <pc:spChg chg="mod">
          <ac:chgData name="Isabel Catalano" userId="19eca177b45f224d" providerId="LiveId" clId="{9837CA3C-DDA4-42BA-A8B9-76B86DE24122}" dt="2021-06-26T20:29:29.593" v="517" actId="313"/>
          <ac:spMkLst>
            <pc:docMk/>
            <pc:sldMk cId="2382504499" sldId="311"/>
            <ac:spMk id="8" creationId="{AC4EB2A1-9DAF-F049-AADB-C301094B92AF}"/>
          </ac:spMkLst>
        </pc:spChg>
        <pc:spChg chg="mod">
          <ac:chgData name="Isabel Catalano" userId="19eca177b45f224d" providerId="LiveId" clId="{9837CA3C-DDA4-42BA-A8B9-76B86DE24122}" dt="2021-06-26T20:26:53.854" v="286" actId="790"/>
          <ac:spMkLst>
            <pc:docMk/>
            <pc:sldMk cId="2382504499" sldId="311"/>
            <ac:spMk id="11" creationId="{E5B4675C-4345-6B40-867F-5A0CB337F375}"/>
          </ac:spMkLst>
        </pc:spChg>
        <pc:spChg chg="mod">
          <ac:chgData name="Isabel Catalano" userId="19eca177b45f224d" providerId="LiveId" clId="{9837CA3C-DDA4-42BA-A8B9-76B86DE24122}" dt="2021-06-26T20:25:33.259" v="174" actId="790"/>
          <ac:spMkLst>
            <pc:docMk/>
            <pc:sldMk cId="2382504499" sldId="311"/>
            <ac:spMk id="30" creationId="{00000000-0000-0000-0000-000000000000}"/>
          </ac:spMkLst>
        </pc:spChg>
      </pc:sldChg>
      <pc:sldChg chg="modSp mod">
        <pc:chgData name="Isabel Catalano" userId="19eca177b45f224d" providerId="LiveId" clId="{9837CA3C-DDA4-42BA-A8B9-76B86DE24122}" dt="2021-06-26T20:56:43.327" v="2172" actId="20577"/>
        <pc:sldMkLst>
          <pc:docMk/>
          <pc:sldMk cId="969899552" sldId="355"/>
        </pc:sldMkLst>
        <pc:spChg chg="mod">
          <ac:chgData name="Isabel Catalano" userId="19eca177b45f224d" providerId="LiveId" clId="{9837CA3C-DDA4-42BA-A8B9-76B86DE24122}" dt="2021-06-26T20:51:28.273" v="1903" actId="20577"/>
          <ac:spMkLst>
            <pc:docMk/>
            <pc:sldMk cId="969899552" sldId="355"/>
            <ac:spMk id="15" creationId="{AF2FE356-42FF-42D7-B448-2FE4EACDB651}"/>
          </ac:spMkLst>
        </pc:spChg>
        <pc:spChg chg="mod">
          <ac:chgData name="Isabel Catalano" userId="19eca177b45f224d" providerId="LiveId" clId="{9837CA3C-DDA4-42BA-A8B9-76B86DE24122}" dt="2021-06-26T20:51:36.575" v="1908" actId="6549"/>
          <ac:spMkLst>
            <pc:docMk/>
            <pc:sldMk cId="969899552" sldId="355"/>
            <ac:spMk id="17" creationId="{460A58F2-7F57-49FA-B96E-69CF48F1F361}"/>
          </ac:spMkLst>
        </pc:spChg>
        <pc:spChg chg="mod">
          <ac:chgData name="Isabel Catalano" userId="19eca177b45f224d" providerId="LiveId" clId="{9837CA3C-DDA4-42BA-A8B9-76B86DE24122}" dt="2021-06-26T20:51:21.444" v="1901" actId="313"/>
          <ac:spMkLst>
            <pc:docMk/>
            <pc:sldMk cId="969899552" sldId="355"/>
            <ac:spMk id="33" creationId="{8227D026-4CAA-425E-81A8-194B96074433}"/>
          </ac:spMkLst>
        </pc:spChg>
        <pc:spChg chg="mod">
          <ac:chgData name="Isabel Catalano" userId="19eca177b45f224d" providerId="LiveId" clId="{9837CA3C-DDA4-42BA-A8B9-76B86DE24122}" dt="2021-06-26T20:52:54.953" v="2025" actId="790"/>
          <ac:spMkLst>
            <pc:docMk/>
            <pc:sldMk cId="969899552" sldId="355"/>
            <ac:spMk id="36" creationId="{227C08D2-062B-425F-9141-18D04E81DB76}"/>
          </ac:spMkLst>
        </pc:spChg>
        <pc:spChg chg="mod">
          <ac:chgData name="Isabel Catalano" userId="19eca177b45f224d" providerId="LiveId" clId="{9837CA3C-DDA4-42BA-A8B9-76B86DE24122}" dt="2021-06-26T20:50:32.479" v="1827" actId="20577"/>
          <ac:spMkLst>
            <pc:docMk/>
            <pc:sldMk cId="969899552" sldId="355"/>
            <ac:spMk id="38" creationId="{E15E46CB-7914-4C1C-9A50-4A86A2556820}"/>
          </ac:spMkLst>
        </pc:spChg>
        <pc:spChg chg="mod">
          <ac:chgData name="Isabel Catalano" userId="19eca177b45f224d" providerId="LiveId" clId="{9837CA3C-DDA4-42BA-A8B9-76B86DE24122}" dt="2021-06-26T20:54:00.781" v="2119" actId="313"/>
          <ac:spMkLst>
            <pc:docMk/>
            <pc:sldMk cId="969899552" sldId="355"/>
            <ac:spMk id="46" creationId="{CE882E95-0A66-4F57-8876-0C0ED0CF9E63}"/>
          </ac:spMkLst>
        </pc:spChg>
        <pc:spChg chg="mod">
          <ac:chgData name="Isabel Catalano" userId="19eca177b45f224d" providerId="LiveId" clId="{9837CA3C-DDA4-42BA-A8B9-76B86DE24122}" dt="2021-06-26T20:56:43.327" v="2172" actId="20577"/>
          <ac:spMkLst>
            <pc:docMk/>
            <pc:sldMk cId="969899552" sldId="355"/>
            <ac:spMk id="47" creationId="{DD142B58-E79C-47E6-A0B2-FAE29DFB0E14}"/>
          </ac:spMkLst>
        </pc:spChg>
        <pc:spChg chg="mod">
          <ac:chgData name="Isabel Catalano" userId="19eca177b45f224d" providerId="LiveId" clId="{9837CA3C-DDA4-42BA-A8B9-76B86DE24122}" dt="2021-06-26T20:50:23.172" v="1823" actId="20577"/>
          <ac:spMkLst>
            <pc:docMk/>
            <pc:sldMk cId="969899552" sldId="355"/>
            <ac:spMk id="50" creationId="{B433FAFD-63C8-4A87-9A48-4AEE8672A879}"/>
          </ac:spMkLst>
        </pc:spChg>
      </pc:sldChg>
      <pc:sldChg chg="modSp mod">
        <pc:chgData name="Isabel Catalano" userId="19eca177b45f224d" providerId="LiveId" clId="{9837CA3C-DDA4-42BA-A8B9-76B86DE24122}" dt="2021-06-26T20:36:50.952" v="922" actId="313"/>
        <pc:sldMkLst>
          <pc:docMk/>
          <pc:sldMk cId="1555735577" sldId="539"/>
        </pc:sldMkLst>
        <pc:spChg chg="mod">
          <ac:chgData name="Isabel Catalano" userId="19eca177b45f224d" providerId="LiveId" clId="{9837CA3C-DDA4-42BA-A8B9-76B86DE24122}" dt="2021-06-26T20:30:09.016" v="573" actId="790"/>
          <ac:spMkLst>
            <pc:docMk/>
            <pc:sldMk cId="1555735577" sldId="539"/>
            <ac:spMk id="58" creationId="{00000000-0000-0000-0000-000000000000}"/>
          </ac:spMkLst>
        </pc:spChg>
        <pc:graphicFrameChg chg="mod">
          <ac:chgData name="Isabel Catalano" userId="19eca177b45f224d" providerId="LiveId" clId="{9837CA3C-DDA4-42BA-A8B9-76B86DE24122}" dt="2021-06-26T20:36:50.952" v="922" actId="313"/>
          <ac:graphicFrameMkLst>
            <pc:docMk/>
            <pc:sldMk cId="1555735577" sldId="539"/>
            <ac:graphicFrameMk id="51" creationId="{32D7DAF6-0A38-5345-9F31-13DB79D98026}"/>
          </ac:graphicFrameMkLst>
        </pc:graphicFrameChg>
      </pc:sldChg>
      <pc:sldChg chg="modSp mod">
        <pc:chgData name="Isabel Catalano" userId="19eca177b45f224d" providerId="LiveId" clId="{9837CA3C-DDA4-42BA-A8B9-76B86DE24122}" dt="2021-06-26T21:05:10.767" v="2368" actId="6549"/>
        <pc:sldMkLst>
          <pc:docMk/>
          <pc:sldMk cId="2642191284" sldId="573"/>
        </pc:sldMkLst>
        <pc:spChg chg="mod">
          <ac:chgData name="Isabel Catalano" userId="19eca177b45f224d" providerId="LiveId" clId="{9837CA3C-DDA4-42BA-A8B9-76B86DE24122}" dt="2021-06-26T21:05:10.767" v="2368" actId="6549"/>
          <ac:spMkLst>
            <pc:docMk/>
            <pc:sldMk cId="2642191284" sldId="573"/>
            <ac:spMk id="25" creationId="{426E5E3C-5B01-544E-8C09-5097FEFBB92A}"/>
          </ac:spMkLst>
        </pc:spChg>
        <pc:graphicFrameChg chg="mod">
          <ac:chgData name="Isabel Catalano" userId="19eca177b45f224d" providerId="LiveId" clId="{9837CA3C-DDA4-42BA-A8B9-76B86DE24122}" dt="2021-06-26T21:03:47.095" v="2320" actId="20577"/>
          <ac:graphicFrameMkLst>
            <pc:docMk/>
            <pc:sldMk cId="2642191284" sldId="573"/>
            <ac:graphicFrameMk id="22" creationId="{3B64B76B-C0E7-354D-AFD8-EA32F73DF270}"/>
          </ac:graphicFrameMkLst>
        </pc:graphicFrameChg>
      </pc:sldChg>
      <pc:sldChg chg="modSp mod">
        <pc:chgData name="Isabel Catalano" userId="19eca177b45f224d" providerId="LiveId" clId="{9837CA3C-DDA4-42BA-A8B9-76B86DE24122}" dt="2021-06-26T21:18:15.830" v="2694" actId="6549"/>
        <pc:sldMkLst>
          <pc:docMk/>
          <pc:sldMk cId="3692064547" sldId="574"/>
        </pc:sldMkLst>
        <pc:spChg chg="mod">
          <ac:chgData name="Isabel Catalano" userId="19eca177b45f224d" providerId="LiveId" clId="{9837CA3C-DDA4-42BA-A8B9-76B86DE24122}" dt="2021-06-26T21:16:19.645" v="2623" actId="6549"/>
          <ac:spMkLst>
            <pc:docMk/>
            <pc:sldMk cId="3692064547" sldId="574"/>
            <ac:spMk id="11" creationId="{FEEE5BE0-57E4-1947-81B0-52E26F78E0C3}"/>
          </ac:spMkLst>
        </pc:spChg>
        <pc:spChg chg="mod">
          <ac:chgData name="Isabel Catalano" userId="19eca177b45f224d" providerId="LiveId" clId="{9837CA3C-DDA4-42BA-A8B9-76B86DE24122}" dt="2021-06-26T21:16:24.665" v="2624" actId="20577"/>
          <ac:spMkLst>
            <pc:docMk/>
            <pc:sldMk cId="3692064547" sldId="574"/>
            <ac:spMk id="19" creationId="{DD3C5F42-99B8-C54E-886F-45FAEA97264B}"/>
          </ac:spMkLst>
        </pc:spChg>
        <pc:spChg chg="mod">
          <ac:chgData name="Isabel Catalano" userId="19eca177b45f224d" providerId="LiveId" clId="{9837CA3C-DDA4-42BA-A8B9-76B86DE24122}" dt="2021-06-26T21:17:29.972" v="2655" actId="20577"/>
          <ac:spMkLst>
            <pc:docMk/>
            <pc:sldMk cId="3692064547" sldId="574"/>
            <ac:spMk id="26" creationId="{81161962-4BC6-7C4F-81C1-A24754D4F2F2}"/>
          </ac:spMkLst>
        </pc:spChg>
        <pc:spChg chg="mod">
          <ac:chgData name="Isabel Catalano" userId="19eca177b45f224d" providerId="LiveId" clId="{9837CA3C-DDA4-42BA-A8B9-76B86DE24122}" dt="2021-06-26T21:16:00.738" v="2616" actId="20577"/>
          <ac:spMkLst>
            <pc:docMk/>
            <pc:sldMk cId="3692064547" sldId="574"/>
            <ac:spMk id="27" creationId="{30E60DDB-59E2-184F-B78C-CE28EDC4ECB2}"/>
          </ac:spMkLst>
        </pc:spChg>
        <pc:spChg chg="mod">
          <ac:chgData name="Isabel Catalano" userId="19eca177b45f224d" providerId="LiveId" clId="{9837CA3C-DDA4-42BA-A8B9-76B86DE24122}" dt="2021-06-26T21:18:15.830" v="2694" actId="6549"/>
          <ac:spMkLst>
            <pc:docMk/>
            <pc:sldMk cId="3692064547" sldId="574"/>
            <ac:spMk id="29" creationId="{B75D25B7-117E-A243-837C-2CBF5DE15FDF}"/>
          </ac:spMkLst>
        </pc:spChg>
      </pc:sldChg>
      <pc:sldChg chg="modSp mod">
        <pc:chgData name="Isabel Catalano" userId="19eca177b45f224d" providerId="LiveId" clId="{9837CA3C-DDA4-42BA-A8B9-76B86DE24122}" dt="2021-06-26T21:15:05.253" v="2607" actId="6549"/>
        <pc:sldMkLst>
          <pc:docMk/>
          <pc:sldMk cId="1247359768" sldId="575"/>
        </pc:sldMkLst>
        <pc:spChg chg="mod">
          <ac:chgData name="Isabel Catalano" userId="19eca177b45f224d" providerId="LiveId" clId="{9837CA3C-DDA4-42BA-A8B9-76B86DE24122}" dt="2021-06-26T21:10:47.112" v="2514"/>
          <ac:spMkLst>
            <pc:docMk/>
            <pc:sldMk cId="1247359768" sldId="575"/>
            <ac:spMk id="31" creationId="{1702E241-8F49-A94F-A9A2-D19A5E6E3C31}"/>
          </ac:spMkLst>
        </pc:spChg>
        <pc:spChg chg="mod">
          <ac:chgData name="Isabel Catalano" userId="19eca177b45f224d" providerId="LiveId" clId="{9837CA3C-DDA4-42BA-A8B9-76B86DE24122}" dt="2021-06-26T21:10:47.112" v="2514"/>
          <ac:spMkLst>
            <pc:docMk/>
            <pc:sldMk cId="1247359768" sldId="575"/>
            <ac:spMk id="32" creationId="{F6302123-E372-6140-A0C4-5CA49123CD9A}"/>
          </ac:spMkLst>
        </pc:spChg>
        <pc:spChg chg="mod">
          <ac:chgData name="Isabel Catalano" userId="19eca177b45f224d" providerId="LiveId" clId="{9837CA3C-DDA4-42BA-A8B9-76B86DE24122}" dt="2021-06-26T21:10:47.112" v="2514"/>
          <ac:spMkLst>
            <pc:docMk/>
            <pc:sldMk cId="1247359768" sldId="575"/>
            <ac:spMk id="33" creationId="{B168087F-2601-404A-BD95-C180193FF65D}"/>
          </ac:spMkLst>
        </pc:spChg>
        <pc:spChg chg="mod">
          <ac:chgData name="Isabel Catalano" userId="19eca177b45f224d" providerId="LiveId" clId="{9837CA3C-DDA4-42BA-A8B9-76B86DE24122}" dt="2021-06-26T21:11:37.788" v="2532" actId="20577"/>
          <ac:spMkLst>
            <pc:docMk/>
            <pc:sldMk cId="1247359768" sldId="575"/>
            <ac:spMk id="39" creationId="{17850D05-66B3-8847-98F7-F5CF1A1BFFFF}"/>
          </ac:spMkLst>
        </pc:spChg>
        <pc:spChg chg="mod">
          <ac:chgData name="Isabel Catalano" userId="19eca177b45f224d" providerId="LiveId" clId="{9837CA3C-DDA4-42BA-A8B9-76B86DE24122}" dt="2021-06-26T21:12:05.127" v="2544" actId="6549"/>
          <ac:spMkLst>
            <pc:docMk/>
            <pc:sldMk cId="1247359768" sldId="575"/>
            <ac:spMk id="43" creationId="{17AC9A28-CF5C-BF4C-B0F0-0DFEFAD2483C}"/>
          </ac:spMkLst>
        </pc:spChg>
        <pc:spChg chg="mod">
          <ac:chgData name="Isabel Catalano" userId="19eca177b45f224d" providerId="LiveId" clId="{9837CA3C-DDA4-42BA-A8B9-76B86DE24122}" dt="2021-06-26T21:12:20.857" v="2546"/>
          <ac:spMkLst>
            <pc:docMk/>
            <pc:sldMk cId="1247359768" sldId="575"/>
            <ac:spMk id="44" creationId="{5C2AFF92-87F2-AB46-A6FA-CD62DB783292}"/>
          </ac:spMkLst>
        </pc:spChg>
        <pc:spChg chg="mod">
          <ac:chgData name="Isabel Catalano" userId="19eca177b45f224d" providerId="LiveId" clId="{9837CA3C-DDA4-42BA-A8B9-76B86DE24122}" dt="2021-06-26T21:12:51.464" v="2556" actId="20577"/>
          <ac:spMkLst>
            <pc:docMk/>
            <pc:sldMk cId="1247359768" sldId="575"/>
            <ac:spMk id="48" creationId="{CB1DE2AB-FC18-F646-A4D0-69FEAB50FB81}"/>
          </ac:spMkLst>
        </pc:spChg>
        <pc:spChg chg="mod">
          <ac:chgData name="Isabel Catalano" userId="19eca177b45f224d" providerId="LiveId" clId="{9837CA3C-DDA4-42BA-A8B9-76B86DE24122}" dt="2021-06-26T21:13:25.174" v="2558" actId="20577"/>
          <ac:spMkLst>
            <pc:docMk/>
            <pc:sldMk cId="1247359768" sldId="575"/>
            <ac:spMk id="49" creationId="{F6338A7D-E92D-3449-876A-BCE6E199899E}"/>
          </ac:spMkLst>
        </pc:spChg>
        <pc:spChg chg="mod">
          <ac:chgData name="Isabel Catalano" userId="19eca177b45f224d" providerId="LiveId" clId="{9837CA3C-DDA4-42BA-A8B9-76B86DE24122}" dt="2021-06-26T21:13:36.300" v="2559"/>
          <ac:spMkLst>
            <pc:docMk/>
            <pc:sldMk cId="1247359768" sldId="575"/>
            <ac:spMk id="52" creationId="{F4ABC688-289C-5445-B297-79CBEBFBA416}"/>
          </ac:spMkLst>
        </pc:spChg>
        <pc:spChg chg="mod">
          <ac:chgData name="Isabel Catalano" userId="19eca177b45f224d" providerId="LiveId" clId="{9837CA3C-DDA4-42BA-A8B9-76B86DE24122}" dt="2021-06-26T21:15:05.253" v="2607" actId="6549"/>
          <ac:spMkLst>
            <pc:docMk/>
            <pc:sldMk cId="1247359768" sldId="575"/>
            <ac:spMk id="53" creationId="{3F98FFED-6813-DF41-B4FF-51CAF74F87BC}"/>
          </ac:spMkLst>
        </pc:spChg>
        <pc:grpChg chg="mod">
          <ac:chgData name="Isabel Catalano" userId="19eca177b45f224d" providerId="LiveId" clId="{9837CA3C-DDA4-42BA-A8B9-76B86DE24122}" dt="2021-06-26T21:10:47.112" v="2514"/>
          <ac:grpSpMkLst>
            <pc:docMk/>
            <pc:sldMk cId="1247359768" sldId="575"/>
            <ac:grpSpMk id="25" creationId="{2E035F22-4DAD-7A46-A543-2332E79EE5D0}"/>
          </ac:grpSpMkLst>
        </pc:grpChg>
      </pc:sldChg>
      <pc:sldChg chg="modSp mod">
        <pc:chgData name="Isabel Catalano" userId="19eca177b45f224d" providerId="LiveId" clId="{9837CA3C-DDA4-42BA-A8B9-76B86DE24122}" dt="2021-06-26T21:10:18.366" v="2513" actId="20577"/>
        <pc:sldMkLst>
          <pc:docMk/>
          <pc:sldMk cId="3755837994" sldId="576"/>
        </pc:sldMkLst>
        <pc:spChg chg="mod">
          <ac:chgData name="Isabel Catalano" userId="19eca177b45f224d" providerId="LiveId" clId="{9837CA3C-DDA4-42BA-A8B9-76B86DE24122}" dt="2021-06-26T21:07:55.659" v="2410"/>
          <ac:spMkLst>
            <pc:docMk/>
            <pc:sldMk cId="3755837994" sldId="576"/>
            <ac:spMk id="23" creationId="{00000000-0000-0000-0000-000000000000}"/>
          </ac:spMkLst>
        </pc:spChg>
        <pc:graphicFrameChg chg="mod">
          <ac:chgData name="Isabel Catalano" userId="19eca177b45f224d" providerId="LiveId" clId="{9837CA3C-DDA4-42BA-A8B9-76B86DE24122}" dt="2021-06-26T21:10:18.366" v="2513" actId="20577"/>
          <ac:graphicFrameMkLst>
            <pc:docMk/>
            <pc:sldMk cId="3755837994" sldId="576"/>
            <ac:graphicFrameMk id="10" creationId="{C83501FE-8E23-2143-9E56-EDBBA61D3526}"/>
          </ac:graphicFrameMkLst>
        </pc:graphicFrameChg>
      </pc:sldChg>
      <pc:sldChg chg="modSp mod">
        <pc:chgData name="Isabel Catalano" userId="19eca177b45f224d" providerId="LiveId" clId="{9837CA3C-DDA4-42BA-A8B9-76B86DE24122}" dt="2021-06-26T21:06:55.390" v="2378" actId="20577"/>
        <pc:sldMkLst>
          <pc:docMk/>
          <pc:sldMk cId="3312078532" sldId="577"/>
        </pc:sldMkLst>
        <pc:spChg chg="mod">
          <ac:chgData name="Isabel Catalano" userId="19eca177b45f224d" providerId="LiveId" clId="{9837CA3C-DDA4-42BA-A8B9-76B86DE24122}" dt="2021-06-26T21:06:55.390" v="2378" actId="20577"/>
          <ac:spMkLst>
            <pc:docMk/>
            <pc:sldMk cId="3312078532" sldId="577"/>
            <ac:spMk id="32" creationId="{25988F16-37C9-9843-BF64-F7F4B7AC325D}"/>
          </ac:spMkLst>
        </pc:spChg>
        <pc:graphicFrameChg chg="mod">
          <ac:chgData name="Isabel Catalano" userId="19eca177b45f224d" providerId="LiveId" clId="{9837CA3C-DDA4-42BA-A8B9-76B86DE24122}" dt="2021-06-26T21:06:22.184" v="2373"/>
          <ac:graphicFrameMkLst>
            <pc:docMk/>
            <pc:sldMk cId="3312078532" sldId="577"/>
            <ac:graphicFrameMk id="25" creationId="{2ADCF07C-5557-2B49-99A3-3BC7A2517070}"/>
          </ac:graphicFrameMkLst>
        </pc:graphicFrameChg>
      </pc:sldChg>
      <pc:sldChg chg="modSp mod">
        <pc:chgData name="Isabel Catalano" userId="19eca177b45f224d" providerId="LiveId" clId="{9837CA3C-DDA4-42BA-A8B9-76B86DE24122}" dt="2021-06-26T21:00:12.313" v="2249" actId="790"/>
        <pc:sldMkLst>
          <pc:docMk/>
          <pc:sldMk cId="2222626509" sldId="578"/>
        </pc:sldMkLst>
        <pc:spChg chg="mod">
          <ac:chgData name="Isabel Catalano" userId="19eca177b45f224d" providerId="LiveId" clId="{9837CA3C-DDA4-42BA-A8B9-76B86DE24122}" dt="2021-06-26T21:00:12.313" v="2249" actId="790"/>
          <ac:spMkLst>
            <pc:docMk/>
            <pc:sldMk cId="2222626509" sldId="578"/>
            <ac:spMk id="2" creationId="{EFE7D916-FF94-DE40-9232-E249D8616435}"/>
          </ac:spMkLst>
        </pc:spChg>
      </pc:sldChg>
      <pc:sldChg chg="modSp mod">
        <pc:chgData name="Isabel Catalano" userId="19eca177b45f224d" providerId="LiveId" clId="{9837CA3C-DDA4-42BA-A8B9-76B86DE24122}" dt="2021-06-26T20:50:03.755" v="1802" actId="313"/>
        <pc:sldMkLst>
          <pc:docMk/>
          <pc:sldMk cId="3516854613" sldId="579"/>
        </pc:sldMkLst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4" creationId="{9A0298E9-BE01-4CEC-9BB2-CBE5154BCFD4}"/>
          </ac:spMkLst>
        </pc:spChg>
        <pc:spChg chg="mod">
          <ac:chgData name="Isabel Catalano" userId="19eca177b45f224d" providerId="LiveId" clId="{9837CA3C-DDA4-42BA-A8B9-76B86DE24122}" dt="2021-06-26T20:43:08.327" v="1320" actId="313"/>
          <ac:spMkLst>
            <pc:docMk/>
            <pc:sldMk cId="3516854613" sldId="579"/>
            <ac:spMk id="8" creationId="{86C56A85-F2E7-40F3-BC28-71261F46B596}"/>
          </ac:spMkLst>
        </pc:spChg>
        <pc:spChg chg="mod">
          <ac:chgData name="Isabel Catalano" userId="19eca177b45f224d" providerId="LiveId" clId="{9837CA3C-DDA4-42BA-A8B9-76B86DE24122}" dt="2021-06-26T20:39:12.042" v="1078" actId="6549"/>
          <ac:spMkLst>
            <pc:docMk/>
            <pc:sldMk cId="3516854613" sldId="579"/>
            <ac:spMk id="46" creationId="{AC80BCE4-960C-1243-B9AA-114DB87380E0}"/>
          </ac:spMkLst>
        </pc:spChg>
        <pc:spChg chg="mod">
          <ac:chgData name="Isabel Catalano" userId="19eca177b45f224d" providerId="LiveId" clId="{9837CA3C-DDA4-42BA-A8B9-76B86DE24122}" dt="2021-06-26T20:37:51.182" v="960" actId="6549"/>
          <ac:spMkLst>
            <pc:docMk/>
            <pc:sldMk cId="3516854613" sldId="579"/>
            <ac:spMk id="50" creationId="{9EA900BF-31C5-4446-868D-51DC8DE2396C}"/>
          </ac:spMkLst>
        </pc:spChg>
        <pc:spChg chg="mod">
          <ac:chgData name="Isabel Catalano" userId="19eca177b45f224d" providerId="LiveId" clId="{9837CA3C-DDA4-42BA-A8B9-76B86DE24122}" dt="2021-06-26T20:37:35.171" v="950" actId="790"/>
          <ac:spMkLst>
            <pc:docMk/>
            <pc:sldMk cId="3516854613" sldId="579"/>
            <ac:spMk id="58" creationId="{00000000-0000-0000-0000-000000000000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70" creationId="{C5058FA7-713D-4D32-BAEE-E3700188E005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71" creationId="{7B315B96-C3D0-4BB4-AD0C-6C5C58566179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73" creationId="{D5618603-3B9C-4543-803B-38553FDD9F64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74" creationId="{04B928E4-3EC3-408E-BFFB-AD4C8785EAC4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76" creationId="{653A2F52-D060-48E7-835A-7F19DF650790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77" creationId="{B4176D54-C1BB-46C7-AE83-2592BA239D10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78" creationId="{53E95D1F-C862-4B42-BA9E-6FC0012E4D55}"/>
          </ac:spMkLst>
        </pc:spChg>
        <pc:spChg chg="mod">
          <ac:chgData name="Isabel Catalano" userId="19eca177b45f224d" providerId="LiveId" clId="{9837CA3C-DDA4-42BA-A8B9-76B86DE24122}" dt="2021-06-26T20:50:00.927" v="1801" actId="313"/>
          <ac:spMkLst>
            <pc:docMk/>
            <pc:sldMk cId="3516854613" sldId="579"/>
            <ac:spMk id="106" creationId="{472E915A-1246-49AD-8720-0A9CE27B4C3A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11" creationId="{3852B872-2379-49DB-9EED-F2193ED6B627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12" creationId="{89E240DA-D686-411D-949E-C22EED79C57C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13" creationId="{F851A40C-AE26-4328-9453-E9CB92CA4C08}"/>
          </ac:spMkLst>
        </pc:spChg>
        <pc:spChg chg="mod">
          <ac:chgData name="Isabel Catalano" userId="19eca177b45f224d" providerId="LiveId" clId="{9837CA3C-DDA4-42BA-A8B9-76B86DE24122}" dt="2021-06-26T20:50:03.755" v="1802" actId="313"/>
          <ac:spMkLst>
            <pc:docMk/>
            <pc:sldMk cId="3516854613" sldId="579"/>
            <ac:spMk id="114" creationId="{BB46EDA6-087C-42A0-AB17-04C827A9C733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19" creationId="{101B333F-EAF4-41ED-81EF-3D64F5A738FB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20" creationId="{443BD9EB-78AC-4B24-AA0B-50602E50D347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21" creationId="{84B98BF1-601B-4DA9-9703-BCDEE86C8825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22" creationId="{65704E71-9473-4937-B4AE-EEB54049262F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24" creationId="{F479475E-053C-4B13-BC77-5DE664A9D056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27" creationId="{F6BDD948-0201-4DE6-8CFE-FFA9FBA5DFD3}"/>
          </ac:spMkLst>
        </pc:spChg>
        <pc:spChg chg="mod">
          <ac:chgData name="Isabel Catalano" userId="19eca177b45f224d" providerId="LiveId" clId="{9837CA3C-DDA4-42BA-A8B9-76B86DE24122}" dt="2021-06-26T20:49:57.595" v="1800" actId="313"/>
          <ac:spMkLst>
            <pc:docMk/>
            <pc:sldMk cId="3516854613" sldId="579"/>
            <ac:spMk id="128" creationId="{A607EB38-17B0-4E53-80FC-E32C5E9805EC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29" creationId="{E59B18CA-C68C-432B-825A-122FA51149CC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30" creationId="{E3BC78E9-472B-40FE-8D87-489D271387B8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32" creationId="{C12E1C57-BCE0-497E-A8C5-5537DF800522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33" creationId="{0E38D1C5-336B-40C9-8818-A70BA65110EE}"/>
          </ac:spMkLst>
        </pc:spChg>
        <pc:spChg chg="mod">
          <ac:chgData name="Isabel Catalano" userId="19eca177b45f224d" providerId="LiveId" clId="{9837CA3C-DDA4-42BA-A8B9-76B86DE24122}" dt="2021-06-26T20:46:08.480" v="1492" actId="1076"/>
          <ac:spMkLst>
            <pc:docMk/>
            <pc:sldMk cId="3516854613" sldId="579"/>
            <ac:spMk id="134" creationId="{5FAC554A-A94F-421A-BFEC-C3658B0C331F}"/>
          </ac:spMkLst>
        </pc:spChg>
        <pc:spChg chg="mod">
          <ac:chgData name="Isabel Catalano" userId="19eca177b45f224d" providerId="LiveId" clId="{9837CA3C-DDA4-42BA-A8B9-76B86DE24122}" dt="2021-06-26T20:43:12.516" v="1321" actId="313"/>
          <ac:spMkLst>
            <pc:docMk/>
            <pc:sldMk cId="3516854613" sldId="579"/>
            <ac:spMk id="139" creationId="{7BD2A9A0-CBB4-47A4-889A-1AF3C5C180ED}"/>
          </ac:spMkLst>
        </pc:spChg>
        <pc:spChg chg="mod">
          <ac:chgData name="Isabel Catalano" userId="19eca177b45f224d" providerId="LiveId" clId="{9837CA3C-DDA4-42BA-A8B9-76B86DE24122}" dt="2021-06-26T20:43:47.306" v="1338" actId="313"/>
          <ac:spMkLst>
            <pc:docMk/>
            <pc:sldMk cId="3516854613" sldId="579"/>
            <ac:spMk id="142" creationId="{50D30FEF-D0C3-4EFF-8A46-EDB91F1CCA0A}"/>
          </ac:spMkLst>
        </pc:spChg>
        <pc:grpChg chg="mod">
          <ac:chgData name="Isabel Catalano" userId="19eca177b45f224d" providerId="LiveId" clId="{9837CA3C-DDA4-42BA-A8B9-76B86DE24122}" dt="2021-06-26T20:46:08.480" v="1492" actId="1076"/>
          <ac:grpSpMkLst>
            <pc:docMk/>
            <pc:sldMk cId="3516854613" sldId="579"/>
            <ac:grpSpMk id="7" creationId="{FD34F464-134F-4ED8-94EE-B6FAA9855F0C}"/>
          </ac:grpSpMkLst>
        </pc:grpChg>
        <pc:picChg chg="mod">
          <ac:chgData name="Isabel Catalano" userId="19eca177b45f224d" providerId="LiveId" clId="{9837CA3C-DDA4-42BA-A8B9-76B86DE24122}" dt="2021-06-26T20:46:08.480" v="1492" actId="1076"/>
          <ac:picMkLst>
            <pc:docMk/>
            <pc:sldMk cId="3516854613" sldId="579"/>
            <ac:picMk id="116" creationId="{A520BC60-37FA-4ACB-AD89-5983EC327F76}"/>
          </ac:picMkLst>
        </pc:picChg>
        <pc:picChg chg="mod">
          <ac:chgData name="Isabel Catalano" userId="19eca177b45f224d" providerId="LiveId" clId="{9837CA3C-DDA4-42BA-A8B9-76B86DE24122}" dt="2021-06-26T20:46:08.480" v="1492" actId="1076"/>
          <ac:picMkLst>
            <pc:docMk/>
            <pc:sldMk cId="3516854613" sldId="579"/>
            <ac:picMk id="118" creationId="{EED8E955-11DF-4405-A512-56DE55502D0B}"/>
          </ac:picMkLst>
        </pc:picChg>
        <pc:picChg chg="mod">
          <ac:chgData name="Isabel Catalano" userId="19eca177b45f224d" providerId="LiveId" clId="{9837CA3C-DDA4-42BA-A8B9-76B86DE24122}" dt="2021-06-26T20:46:08.480" v="1492" actId="1076"/>
          <ac:picMkLst>
            <pc:docMk/>
            <pc:sldMk cId="3516854613" sldId="579"/>
            <ac:picMk id="123" creationId="{3F30178B-45E2-4348-8131-7F7034D10CE9}"/>
          </ac:picMkLst>
        </pc:picChg>
        <pc:picChg chg="mod">
          <ac:chgData name="Isabel Catalano" userId="19eca177b45f224d" providerId="LiveId" clId="{9837CA3C-DDA4-42BA-A8B9-76B86DE24122}" dt="2021-06-26T20:46:08.480" v="1492" actId="1076"/>
          <ac:picMkLst>
            <pc:docMk/>
            <pc:sldMk cId="3516854613" sldId="579"/>
            <ac:picMk id="126" creationId="{F02B820B-D689-4137-83E0-263C8A0DF110}"/>
          </ac:picMkLst>
        </pc:picChg>
        <pc:picChg chg="mod">
          <ac:chgData name="Isabel Catalano" userId="19eca177b45f224d" providerId="LiveId" clId="{9837CA3C-DDA4-42BA-A8B9-76B86DE24122}" dt="2021-06-26T20:46:08.480" v="1492" actId="1076"/>
          <ac:picMkLst>
            <pc:docMk/>
            <pc:sldMk cId="3516854613" sldId="579"/>
            <ac:picMk id="131" creationId="{84388369-973C-4917-B76A-BD2D74F36218}"/>
          </ac:picMkLst>
        </pc:picChg>
        <pc:picChg chg="mod">
          <ac:chgData name="Isabel Catalano" userId="19eca177b45f224d" providerId="LiveId" clId="{9837CA3C-DDA4-42BA-A8B9-76B86DE24122}" dt="2021-06-26T20:46:08.480" v="1492" actId="1076"/>
          <ac:picMkLst>
            <pc:docMk/>
            <pc:sldMk cId="3516854613" sldId="579"/>
            <ac:picMk id="1026" creationId="{BA0A8992-8435-4336-9C1F-B1D11686C0B9}"/>
          </ac:picMkLst>
        </pc:picChg>
        <pc:cxnChg chg="mod">
          <ac:chgData name="Isabel Catalano" userId="19eca177b45f224d" providerId="LiveId" clId="{9837CA3C-DDA4-42BA-A8B9-76B86DE24122}" dt="2021-06-26T20:46:08.480" v="1492" actId="1076"/>
          <ac:cxnSpMkLst>
            <pc:docMk/>
            <pc:sldMk cId="3516854613" sldId="579"/>
            <ac:cxnSpMk id="60" creationId="{02C339C6-42C0-47AD-8EFA-D95362367A72}"/>
          </ac:cxnSpMkLst>
        </pc:cxnChg>
      </pc:sldChg>
    </pc:docChg>
  </pc:docChgLst>
  <pc:docChgLst>
    <pc:chgData name="Isabel Catalano" userId="19eca177b45f224d" providerId="LiveId" clId="{94291646-A5C2-42A2-97A2-027A268A27CF}"/>
    <pc:docChg chg="undo custSel modSld">
      <pc:chgData name="Isabel Catalano" userId="19eca177b45f224d" providerId="LiveId" clId="{94291646-A5C2-42A2-97A2-027A268A27CF}" dt="2021-06-27T07:56:36.730" v="1023" actId="20577"/>
      <pc:docMkLst>
        <pc:docMk/>
      </pc:docMkLst>
      <pc:sldChg chg="modSp mod">
        <pc:chgData name="Isabel Catalano" userId="19eca177b45f224d" providerId="LiveId" clId="{94291646-A5C2-42A2-97A2-027A268A27CF}" dt="2021-06-27T06:53:02.863" v="23" actId="14100"/>
        <pc:sldMkLst>
          <pc:docMk/>
          <pc:sldMk cId="2382504499" sldId="311"/>
        </pc:sldMkLst>
        <pc:spChg chg="mod">
          <ac:chgData name="Isabel Catalano" userId="19eca177b45f224d" providerId="LiveId" clId="{94291646-A5C2-42A2-97A2-027A268A27CF}" dt="2021-06-27T06:53:02.863" v="23" actId="14100"/>
          <ac:spMkLst>
            <pc:docMk/>
            <pc:sldMk cId="2382504499" sldId="311"/>
            <ac:spMk id="8" creationId="{AC4EB2A1-9DAF-F049-AADB-C301094B92AF}"/>
          </ac:spMkLst>
        </pc:spChg>
        <pc:spChg chg="mod">
          <ac:chgData name="Isabel Catalano" userId="19eca177b45f224d" providerId="LiveId" clId="{94291646-A5C2-42A2-97A2-027A268A27CF}" dt="2021-06-27T06:52:11.480" v="18" actId="313"/>
          <ac:spMkLst>
            <pc:docMk/>
            <pc:sldMk cId="2382504499" sldId="311"/>
            <ac:spMk id="11" creationId="{E5B4675C-4345-6B40-867F-5A0CB337F375}"/>
          </ac:spMkLst>
        </pc:spChg>
        <pc:spChg chg="mod">
          <ac:chgData name="Isabel Catalano" userId="19eca177b45f224d" providerId="LiveId" clId="{94291646-A5C2-42A2-97A2-027A268A27CF}" dt="2021-06-27T06:51:41.758" v="6" actId="313"/>
          <ac:spMkLst>
            <pc:docMk/>
            <pc:sldMk cId="2382504499" sldId="311"/>
            <ac:spMk id="30" creationId="{00000000-0000-0000-0000-000000000000}"/>
          </ac:spMkLst>
        </pc:spChg>
      </pc:sldChg>
      <pc:sldChg chg="modSp mod">
        <pc:chgData name="Isabel Catalano" userId="19eca177b45f224d" providerId="LiveId" clId="{94291646-A5C2-42A2-97A2-027A268A27CF}" dt="2021-06-27T07:25:06.187" v="221" actId="20577"/>
        <pc:sldMkLst>
          <pc:docMk/>
          <pc:sldMk cId="969899552" sldId="355"/>
        </pc:sldMkLst>
        <pc:spChg chg="mod">
          <ac:chgData name="Isabel Catalano" userId="19eca177b45f224d" providerId="LiveId" clId="{94291646-A5C2-42A2-97A2-027A268A27CF}" dt="2021-06-27T07:24:23.620" v="205" actId="313"/>
          <ac:spMkLst>
            <pc:docMk/>
            <pc:sldMk cId="969899552" sldId="355"/>
            <ac:spMk id="23" creationId="{00000000-0000-0000-0000-000000000000}"/>
          </ac:spMkLst>
        </pc:spChg>
        <pc:spChg chg="mod">
          <ac:chgData name="Isabel Catalano" userId="19eca177b45f224d" providerId="LiveId" clId="{94291646-A5C2-42A2-97A2-027A268A27CF}" dt="2021-06-27T07:24:48.790" v="212" actId="313"/>
          <ac:spMkLst>
            <pc:docMk/>
            <pc:sldMk cId="969899552" sldId="355"/>
            <ac:spMk id="36" creationId="{227C08D2-062B-425F-9141-18D04E81DB76}"/>
          </ac:spMkLst>
        </pc:spChg>
        <pc:spChg chg="mod">
          <ac:chgData name="Isabel Catalano" userId="19eca177b45f224d" providerId="LiveId" clId="{94291646-A5C2-42A2-97A2-027A268A27CF}" dt="2021-06-27T07:24:56.606" v="215" actId="20577"/>
          <ac:spMkLst>
            <pc:docMk/>
            <pc:sldMk cId="969899552" sldId="355"/>
            <ac:spMk id="46" creationId="{CE882E95-0A66-4F57-8876-0C0ED0CF9E63}"/>
          </ac:spMkLst>
        </pc:spChg>
        <pc:spChg chg="mod">
          <ac:chgData name="Isabel Catalano" userId="19eca177b45f224d" providerId="LiveId" clId="{94291646-A5C2-42A2-97A2-027A268A27CF}" dt="2021-06-27T07:25:06.187" v="221" actId="20577"/>
          <ac:spMkLst>
            <pc:docMk/>
            <pc:sldMk cId="969899552" sldId="355"/>
            <ac:spMk id="47" creationId="{DD142B58-E79C-47E6-A0B2-FAE29DFB0E14}"/>
          </ac:spMkLst>
        </pc:spChg>
      </pc:sldChg>
      <pc:sldChg chg="modSp">
        <pc:chgData name="Isabel Catalano" userId="19eca177b45f224d" providerId="LiveId" clId="{94291646-A5C2-42A2-97A2-027A268A27CF}" dt="2021-06-27T07:05:58.826" v="38" actId="313"/>
        <pc:sldMkLst>
          <pc:docMk/>
          <pc:sldMk cId="1555735577" sldId="539"/>
        </pc:sldMkLst>
        <pc:graphicFrameChg chg="mod">
          <ac:chgData name="Isabel Catalano" userId="19eca177b45f224d" providerId="LiveId" clId="{94291646-A5C2-42A2-97A2-027A268A27CF}" dt="2021-06-27T07:05:58.826" v="38" actId="313"/>
          <ac:graphicFrameMkLst>
            <pc:docMk/>
            <pc:sldMk cId="1555735577" sldId="539"/>
            <ac:graphicFrameMk id="51" creationId="{32D7DAF6-0A38-5345-9F31-13DB79D98026}"/>
          </ac:graphicFrameMkLst>
        </pc:graphicFrameChg>
      </pc:sldChg>
      <pc:sldChg chg="modSp mod">
        <pc:chgData name="Isabel Catalano" userId="19eca177b45f224d" providerId="LiveId" clId="{94291646-A5C2-42A2-97A2-027A268A27CF}" dt="2021-06-27T07:36:17.315" v="452" actId="20577"/>
        <pc:sldMkLst>
          <pc:docMk/>
          <pc:sldMk cId="2642191284" sldId="573"/>
        </pc:sldMkLst>
        <pc:spChg chg="mod">
          <ac:chgData name="Isabel Catalano" userId="19eca177b45f224d" providerId="LiveId" clId="{94291646-A5C2-42A2-97A2-027A268A27CF}" dt="2021-06-27T07:29:03.359" v="357" actId="20577"/>
          <ac:spMkLst>
            <pc:docMk/>
            <pc:sldMk cId="2642191284" sldId="573"/>
            <ac:spMk id="23" creationId="{00000000-0000-0000-0000-000000000000}"/>
          </ac:spMkLst>
        </pc:spChg>
        <pc:spChg chg="mod">
          <ac:chgData name="Isabel Catalano" userId="19eca177b45f224d" providerId="LiveId" clId="{94291646-A5C2-42A2-97A2-027A268A27CF}" dt="2021-06-27T07:30:02.673" v="369" actId="313"/>
          <ac:spMkLst>
            <pc:docMk/>
            <pc:sldMk cId="2642191284" sldId="573"/>
            <ac:spMk id="25" creationId="{426E5E3C-5B01-544E-8C09-5097FEFBB92A}"/>
          </ac:spMkLst>
        </pc:spChg>
        <pc:graphicFrameChg chg="mod">
          <ac:chgData name="Isabel Catalano" userId="19eca177b45f224d" providerId="LiveId" clId="{94291646-A5C2-42A2-97A2-027A268A27CF}" dt="2021-06-27T07:36:17.315" v="452" actId="20577"/>
          <ac:graphicFrameMkLst>
            <pc:docMk/>
            <pc:sldMk cId="2642191284" sldId="573"/>
            <ac:graphicFrameMk id="22" creationId="{3B64B76B-C0E7-354D-AFD8-EA32F73DF270}"/>
          </ac:graphicFrameMkLst>
        </pc:graphicFrameChg>
      </pc:sldChg>
      <pc:sldChg chg="modSp mod">
        <pc:chgData name="Isabel Catalano" userId="19eca177b45f224d" providerId="LiveId" clId="{94291646-A5C2-42A2-97A2-027A268A27CF}" dt="2021-06-27T07:56:36.730" v="1023" actId="20577"/>
        <pc:sldMkLst>
          <pc:docMk/>
          <pc:sldMk cId="3692064547" sldId="574"/>
        </pc:sldMkLst>
        <pc:spChg chg="mod">
          <ac:chgData name="Isabel Catalano" userId="19eca177b45f224d" providerId="LiveId" clId="{94291646-A5C2-42A2-97A2-027A268A27CF}" dt="2021-06-27T07:51:38.082" v="828" actId="790"/>
          <ac:spMkLst>
            <pc:docMk/>
            <pc:sldMk cId="3692064547" sldId="574"/>
            <ac:spMk id="11" creationId="{FEEE5BE0-57E4-1947-81B0-52E26F78E0C3}"/>
          </ac:spMkLst>
        </pc:spChg>
        <pc:spChg chg="mod">
          <ac:chgData name="Isabel Catalano" userId="19eca177b45f224d" providerId="LiveId" clId="{94291646-A5C2-42A2-97A2-027A268A27CF}" dt="2021-06-27T07:52:17.580" v="850" actId="115"/>
          <ac:spMkLst>
            <pc:docMk/>
            <pc:sldMk cId="3692064547" sldId="574"/>
            <ac:spMk id="15" creationId="{81B847A4-7810-4746-B06F-4C8E8A78EB9D}"/>
          </ac:spMkLst>
        </pc:spChg>
        <pc:spChg chg="mod">
          <ac:chgData name="Isabel Catalano" userId="19eca177b45f224d" providerId="LiveId" clId="{94291646-A5C2-42A2-97A2-027A268A27CF}" dt="2021-06-27T07:55:14.877" v="980" actId="115"/>
          <ac:spMkLst>
            <pc:docMk/>
            <pc:sldMk cId="3692064547" sldId="574"/>
            <ac:spMk id="19" creationId="{DD3C5F42-99B8-C54E-886F-45FAEA97264B}"/>
          </ac:spMkLst>
        </pc:spChg>
        <pc:spChg chg="mod">
          <ac:chgData name="Isabel Catalano" userId="19eca177b45f224d" providerId="LiveId" clId="{94291646-A5C2-42A2-97A2-027A268A27CF}" dt="2021-06-27T07:49:23.494" v="760" actId="6549"/>
          <ac:spMkLst>
            <pc:docMk/>
            <pc:sldMk cId="3692064547" sldId="574"/>
            <ac:spMk id="23" creationId="{00000000-0000-0000-0000-000000000000}"/>
          </ac:spMkLst>
        </pc:spChg>
        <pc:spChg chg="mod">
          <ac:chgData name="Isabel Catalano" userId="19eca177b45f224d" providerId="LiveId" clId="{94291646-A5C2-42A2-97A2-027A268A27CF}" dt="2021-06-27T07:51:04.074" v="807" actId="313"/>
          <ac:spMkLst>
            <pc:docMk/>
            <pc:sldMk cId="3692064547" sldId="574"/>
            <ac:spMk id="26" creationId="{81161962-4BC6-7C4F-81C1-A24754D4F2F2}"/>
          </ac:spMkLst>
        </pc:spChg>
        <pc:spChg chg="mod">
          <ac:chgData name="Isabel Catalano" userId="19eca177b45f224d" providerId="LiveId" clId="{94291646-A5C2-42A2-97A2-027A268A27CF}" dt="2021-06-27T07:54:55.002" v="979" actId="20577"/>
          <ac:spMkLst>
            <pc:docMk/>
            <pc:sldMk cId="3692064547" sldId="574"/>
            <ac:spMk id="27" creationId="{30E60DDB-59E2-184F-B78C-CE28EDC4ECB2}"/>
          </ac:spMkLst>
        </pc:spChg>
        <pc:spChg chg="mod">
          <ac:chgData name="Isabel Catalano" userId="19eca177b45f224d" providerId="LiveId" clId="{94291646-A5C2-42A2-97A2-027A268A27CF}" dt="2021-06-27T07:56:36.730" v="1023" actId="20577"/>
          <ac:spMkLst>
            <pc:docMk/>
            <pc:sldMk cId="3692064547" sldId="574"/>
            <ac:spMk id="29" creationId="{B75D25B7-117E-A243-837C-2CBF5DE15FDF}"/>
          </ac:spMkLst>
        </pc:spChg>
      </pc:sldChg>
      <pc:sldChg chg="modSp mod">
        <pc:chgData name="Isabel Catalano" userId="19eca177b45f224d" providerId="LiveId" clId="{94291646-A5C2-42A2-97A2-027A268A27CF}" dt="2021-06-27T07:49:03.171" v="758" actId="6549"/>
        <pc:sldMkLst>
          <pc:docMk/>
          <pc:sldMk cId="1247359768" sldId="575"/>
        </pc:sldMkLst>
        <pc:spChg chg="mod">
          <ac:chgData name="Isabel Catalano" userId="19eca177b45f224d" providerId="LiveId" clId="{94291646-A5C2-42A2-97A2-027A268A27CF}" dt="2021-06-27T07:41:35.048" v="568" actId="20577"/>
          <ac:spMkLst>
            <pc:docMk/>
            <pc:sldMk cId="1247359768" sldId="575"/>
            <ac:spMk id="23" creationId="{00000000-0000-0000-0000-000000000000}"/>
          </ac:spMkLst>
        </pc:spChg>
        <pc:spChg chg="mod">
          <ac:chgData name="Isabel Catalano" userId="19eca177b45f224d" providerId="LiveId" clId="{94291646-A5C2-42A2-97A2-027A268A27CF}" dt="2021-06-27T07:41:47.120" v="569" actId="790"/>
          <ac:spMkLst>
            <pc:docMk/>
            <pc:sldMk cId="1247359768" sldId="575"/>
            <ac:spMk id="33" creationId="{B168087F-2601-404A-BD95-C180193FF65D}"/>
          </ac:spMkLst>
        </pc:spChg>
        <pc:spChg chg="mod">
          <ac:chgData name="Isabel Catalano" userId="19eca177b45f224d" providerId="LiveId" clId="{94291646-A5C2-42A2-97A2-027A268A27CF}" dt="2021-06-27T07:41:57.210" v="570" actId="790"/>
          <ac:spMkLst>
            <pc:docMk/>
            <pc:sldMk cId="1247359768" sldId="575"/>
            <ac:spMk id="34" creationId="{891E214F-D33F-414E-B226-C4E0F4D10887}"/>
          </ac:spMkLst>
        </pc:spChg>
        <pc:spChg chg="mod">
          <ac:chgData name="Isabel Catalano" userId="19eca177b45f224d" providerId="LiveId" clId="{94291646-A5C2-42A2-97A2-027A268A27CF}" dt="2021-06-27T07:42:21.764" v="572" actId="790"/>
          <ac:spMkLst>
            <pc:docMk/>
            <pc:sldMk cId="1247359768" sldId="575"/>
            <ac:spMk id="38" creationId="{50D047F0-3C51-B943-A79D-5CA76ABF3EF4}"/>
          </ac:spMkLst>
        </pc:spChg>
        <pc:spChg chg="mod">
          <ac:chgData name="Isabel Catalano" userId="19eca177b45f224d" providerId="LiveId" clId="{94291646-A5C2-42A2-97A2-027A268A27CF}" dt="2021-06-27T07:42:46.717" v="583" actId="20577"/>
          <ac:spMkLst>
            <pc:docMk/>
            <pc:sldMk cId="1247359768" sldId="575"/>
            <ac:spMk id="39" creationId="{17850D05-66B3-8847-98F7-F5CF1A1BFFFF}"/>
          </ac:spMkLst>
        </pc:spChg>
        <pc:spChg chg="mod">
          <ac:chgData name="Isabel Catalano" userId="19eca177b45f224d" providerId="LiveId" clId="{94291646-A5C2-42A2-97A2-027A268A27CF}" dt="2021-06-27T07:43:03.545" v="584" actId="790"/>
          <ac:spMkLst>
            <pc:docMk/>
            <pc:sldMk cId="1247359768" sldId="575"/>
            <ac:spMk id="43" creationId="{17AC9A28-CF5C-BF4C-B0F0-0DFEFAD2483C}"/>
          </ac:spMkLst>
        </pc:spChg>
        <pc:spChg chg="mod">
          <ac:chgData name="Isabel Catalano" userId="19eca177b45f224d" providerId="LiveId" clId="{94291646-A5C2-42A2-97A2-027A268A27CF}" dt="2021-06-27T07:47:25.768" v="709" actId="20577"/>
          <ac:spMkLst>
            <pc:docMk/>
            <pc:sldMk cId="1247359768" sldId="575"/>
            <ac:spMk id="44" creationId="{5C2AFF92-87F2-AB46-A6FA-CD62DB783292}"/>
          </ac:spMkLst>
        </pc:spChg>
        <pc:spChg chg="mod">
          <ac:chgData name="Isabel Catalano" userId="19eca177b45f224d" providerId="LiveId" clId="{94291646-A5C2-42A2-97A2-027A268A27CF}" dt="2021-06-27T07:47:19.367" v="705" actId="20577"/>
          <ac:spMkLst>
            <pc:docMk/>
            <pc:sldMk cId="1247359768" sldId="575"/>
            <ac:spMk id="49" creationId="{F6338A7D-E92D-3449-876A-BCE6E199899E}"/>
          </ac:spMkLst>
        </pc:spChg>
        <pc:spChg chg="mod">
          <ac:chgData name="Isabel Catalano" userId="19eca177b45f224d" providerId="LiveId" clId="{94291646-A5C2-42A2-97A2-027A268A27CF}" dt="2021-06-27T07:49:03.171" v="758" actId="6549"/>
          <ac:spMkLst>
            <pc:docMk/>
            <pc:sldMk cId="1247359768" sldId="575"/>
            <ac:spMk id="53" creationId="{3F98FFED-6813-DF41-B4FF-51CAF74F87BC}"/>
          </ac:spMkLst>
        </pc:spChg>
      </pc:sldChg>
      <pc:sldChg chg="modSp">
        <pc:chgData name="Isabel Catalano" userId="19eca177b45f224d" providerId="LiveId" clId="{94291646-A5C2-42A2-97A2-027A268A27CF}" dt="2021-06-27T07:41:27.074" v="567" actId="313"/>
        <pc:sldMkLst>
          <pc:docMk/>
          <pc:sldMk cId="3755837994" sldId="576"/>
        </pc:sldMkLst>
        <pc:graphicFrameChg chg="mod">
          <ac:chgData name="Isabel Catalano" userId="19eca177b45f224d" providerId="LiveId" clId="{94291646-A5C2-42A2-97A2-027A268A27CF}" dt="2021-06-27T07:41:27.074" v="567" actId="313"/>
          <ac:graphicFrameMkLst>
            <pc:docMk/>
            <pc:sldMk cId="3755837994" sldId="576"/>
            <ac:graphicFrameMk id="10" creationId="{C83501FE-8E23-2143-9E56-EDBBA61D3526}"/>
          </ac:graphicFrameMkLst>
        </pc:graphicFrameChg>
      </pc:sldChg>
      <pc:sldChg chg="modSp mod">
        <pc:chgData name="Isabel Catalano" userId="19eca177b45f224d" providerId="LiveId" clId="{94291646-A5C2-42A2-97A2-027A268A27CF}" dt="2021-06-27T07:38:17.725" v="559" actId="20577"/>
        <pc:sldMkLst>
          <pc:docMk/>
          <pc:sldMk cId="3312078532" sldId="577"/>
        </pc:sldMkLst>
        <pc:spChg chg="mod">
          <ac:chgData name="Isabel Catalano" userId="19eca177b45f224d" providerId="LiveId" clId="{94291646-A5C2-42A2-97A2-027A268A27CF}" dt="2021-06-27T07:36:58.557" v="475" actId="313"/>
          <ac:spMkLst>
            <pc:docMk/>
            <pc:sldMk cId="3312078532" sldId="577"/>
            <ac:spMk id="23" creationId="{00000000-0000-0000-0000-000000000000}"/>
          </ac:spMkLst>
        </pc:spChg>
        <pc:spChg chg="mod">
          <ac:chgData name="Isabel Catalano" userId="19eca177b45f224d" providerId="LiveId" clId="{94291646-A5C2-42A2-97A2-027A268A27CF}" dt="2021-06-27T07:38:17.725" v="559" actId="20577"/>
          <ac:spMkLst>
            <pc:docMk/>
            <pc:sldMk cId="3312078532" sldId="577"/>
            <ac:spMk id="32" creationId="{25988F16-37C9-9843-BF64-F7F4B7AC325D}"/>
          </ac:spMkLst>
        </pc:spChg>
        <pc:graphicFrameChg chg="mod">
          <ac:chgData name="Isabel Catalano" userId="19eca177b45f224d" providerId="LiveId" clId="{94291646-A5C2-42A2-97A2-027A268A27CF}" dt="2021-06-27T07:38:06.829" v="556" actId="20577"/>
          <ac:graphicFrameMkLst>
            <pc:docMk/>
            <pc:sldMk cId="3312078532" sldId="577"/>
            <ac:graphicFrameMk id="25" creationId="{2ADCF07C-5557-2B49-99A3-3BC7A2517070}"/>
          </ac:graphicFrameMkLst>
        </pc:graphicFrameChg>
      </pc:sldChg>
      <pc:sldChg chg="modSp mod">
        <pc:chgData name="Isabel Catalano" userId="19eca177b45f224d" providerId="LiveId" clId="{94291646-A5C2-42A2-97A2-027A268A27CF}" dt="2021-06-27T07:28:01.255" v="330" actId="20577"/>
        <pc:sldMkLst>
          <pc:docMk/>
          <pc:sldMk cId="2222626509" sldId="578"/>
        </pc:sldMkLst>
        <pc:spChg chg="mod">
          <ac:chgData name="Isabel Catalano" userId="19eca177b45f224d" providerId="LiveId" clId="{94291646-A5C2-42A2-97A2-027A268A27CF}" dt="2021-06-27T07:28:01.255" v="330" actId="20577"/>
          <ac:spMkLst>
            <pc:docMk/>
            <pc:sldMk cId="2222626509" sldId="578"/>
            <ac:spMk id="2" creationId="{EFE7D916-FF94-DE40-9232-E249D8616435}"/>
          </ac:spMkLst>
        </pc:spChg>
        <pc:spChg chg="mod">
          <ac:chgData name="Isabel Catalano" userId="19eca177b45f224d" providerId="LiveId" clId="{94291646-A5C2-42A2-97A2-027A268A27CF}" dt="2021-06-27T07:26:56.721" v="321" actId="6549"/>
          <ac:spMkLst>
            <pc:docMk/>
            <pc:sldMk cId="2222626509" sldId="578"/>
            <ac:spMk id="23" creationId="{00000000-0000-0000-0000-000000000000}"/>
          </ac:spMkLst>
        </pc:spChg>
      </pc:sldChg>
      <pc:sldChg chg="modSp mod">
        <pc:chgData name="Isabel Catalano" userId="19eca177b45f224d" providerId="LiveId" clId="{94291646-A5C2-42A2-97A2-027A268A27CF}" dt="2021-06-27T07:20:53.141" v="121" actId="20577"/>
        <pc:sldMkLst>
          <pc:docMk/>
          <pc:sldMk cId="3516854613" sldId="579"/>
        </pc:sldMkLst>
        <pc:spChg chg="mod">
          <ac:chgData name="Isabel Catalano" userId="19eca177b45f224d" providerId="LiveId" clId="{94291646-A5C2-42A2-97A2-027A268A27CF}" dt="2021-06-27T07:19:16.929" v="55" actId="20577"/>
          <ac:spMkLst>
            <pc:docMk/>
            <pc:sldMk cId="3516854613" sldId="579"/>
            <ac:spMk id="46" creationId="{AC80BCE4-960C-1243-B9AA-114DB87380E0}"/>
          </ac:spMkLst>
        </pc:spChg>
        <pc:spChg chg="mod">
          <ac:chgData name="Isabel Catalano" userId="19eca177b45f224d" providerId="LiveId" clId="{94291646-A5C2-42A2-97A2-027A268A27CF}" dt="2021-06-27T07:16:17.955" v="39" actId="20577"/>
          <ac:spMkLst>
            <pc:docMk/>
            <pc:sldMk cId="3516854613" sldId="579"/>
            <ac:spMk id="58" creationId="{00000000-0000-0000-0000-000000000000}"/>
          </ac:spMkLst>
        </pc:spChg>
        <pc:spChg chg="mod">
          <ac:chgData name="Isabel Catalano" userId="19eca177b45f224d" providerId="LiveId" clId="{94291646-A5C2-42A2-97A2-027A268A27CF}" dt="2021-06-27T07:20:53.141" v="121" actId="20577"/>
          <ac:spMkLst>
            <pc:docMk/>
            <pc:sldMk cId="3516854613" sldId="579"/>
            <ac:spMk id="121" creationId="{84B98BF1-601B-4DA9-9703-BCDEE86C8825}"/>
          </ac:spMkLst>
        </pc:spChg>
        <pc:spChg chg="mod">
          <ac:chgData name="Isabel Catalano" userId="19eca177b45f224d" providerId="LiveId" clId="{94291646-A5C2-42A2-97A2-027A268A27CF}" dt="2021-06-27T07:20:25.835" v="109" actId="113"/>
          <ac:spMkLst>
            <pc:docMk/>
            <pc:sldMk cId="3516854613" sldId="579"/>
            <ac:spMk id="128" creationId="{A607EB38-17B0-4E53-80FC-E32C5E9805EC}"/>
          </ac:spMkLst>
        </pc:spChg>
        <pc:spChg chg="mod">
          <ac:chgData name="Isabel Catalano" userId="19eca177b45f224d" providerId="LiveId" clId="{94291646-A5C2-42A2-97A2-027A268A27CF}" dt="2021-06-27T07:20:06.104" v="108" actId="20577"/>
          <ac:spMkLst>
            <pc:docMk/>
            <pc:sldMk cId="3516854613" sldId="579"/>
            <ac:spMk id="130" creationId="{E3BC78E9-472B-40FE-8D87-489D271387B8}"/>
          </ac:spMkLst>
        </pc:spChg>
        <pc:spChg chg="mod">
          <ac:chgData name="Isabel Catalano" userId="19eca177b45f224d" providerId="LiveId" clId="{94291646-A5C2-42A2-97A2-027A268A27CF}" dt="2021-06-27T07:19:58.594" v="106" actId="20577"/>
          <ac:spMkLst>
            <pc:docMk/>
            <pc:sldMk cId="3516854613" sldId="579"/>
            <ac:spMk id="133" creationId="{0E38D1C5-336B-40C9-8818-A70BA65110E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CC71B-3A8F-4113-87ED-E81D53456B2C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A280931F-9EC5-4299-80E2-28DB5C812D3F}">
      <dgm:prSet phldrT="[Texte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strike="noStrike" noProof="0" dirty="0"/>
            <a:t>Constituição de </a:t>
          </a:r>
          <a:r>
            <a:rPr lang="pt-PT" sz="2000" b="1" noProof="0" dirty="0"/>
            <a:t>2011</a:t>
          </a:r>
          <a:endParaRPr lang="pt-PT" sz="2000" b="1" strike="sngStrike" noProof="0" dirty="0"/>
        </a:p>
      </dgm:t>
    </dgm:pt>
    <dgm:pt modelId="{54139DEF-A293-48F4-A5E5-3FC264512C0C}" type="parTrans" cxnId="{A568F586-B74F-4F85-B69C-B9680CF09828}">
      <dgm:prSet/>
      <dgm:spPr/>
      <dgm:t>
        <a:bodyPr/>
        <a:lstStyle/>
        <a:p>
          <a:endParaRPr lang="fr-FR" sz="2000" b="1">
            <a:solidFill>
              <a:schemeClr val="tx1"/>
            </a:solidFill>
          </a:endParaRPr>
        </a:p>
      </dgm:t>
    </dgm:pt>
    <dgm:pt modelId="{86FCE709-919D-4655-B53D-348D8AA0DB02}" type="sibTrans" cxnId="{A568F586-B74F-4F85-B69C-B9680CF09828}">
      <dgm:prSet/>
      <dgm:spPr/>
      <dgm:t>
        <a:bodyPr/>
        <a:lstStyle/>
        <a:p>
          <a:endParaRPr lang="fr-FR" sz="2000" b="1">
            <a:solidFill>
              <a:schemeClr val="tx1"/>
            </a:solidFill>
          </a:endParaRPr>
        </a:p>
      </dgm:t>
    </dgm:pt>
    <dgm:pt modelId="{54BD4E47-8978-45D8-83AE-E186050C7606}">
      <dgm:prSet phldrT="[Texte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noProof="0" dirty="0"/>
            <a:t>Convenções, protocolos e agendas : PEQUIM, CEDAW, ODS</a:t>
          </a:r>
          <a:r>
            <a:rPr lang="fr-MA" sz="2000" b="1" dirty="0"/>
            <a:t>…</a:t>
          </a:r>
          <a:endParaRPr lang="fr-FR" sz="2000" b="1" dirty="0"/>
        </a:p>
      </dgm:t>
    </dgm:pt>
    <dgm:pt modelId="{E611FB07-DAEA-43EC-8675-5161D76D3E2C}" type="parTrans" cxnId="{55860107-3C4E-4455-A2AE-FF2BA106A434}">
      <dgm:prSet/>
      <dgm:spPr/>
      <dgm:t>
        <a:bodyPr/>
        <a:lstStyle/>
        <a:p>
          <a:endParaRPr lang="fr-FR" sz="2000" b="1">
            <a:solidFill>
              <a:schemeClr val="tx1"/>
            </a:solidFill>
          </a:endParaRPr>
        </a:p>
      </dgm:t>
    </dgm:pt>
    <dgm:pt modelId="{8F49E245-CB88-4A50-ACB7-7871C9E71CE7}" type="sibTrans" cxnId="{55860107-3C4E-4455-A2AE-FF2BA106A434}">
      <dgm:prSet/>
      <dgm:spPr/>
      <dgm:t>
        <a:bodyPr/>
        <a:lstStyle/>
        <a:p>
          <a:endParaRPr lang="fr-FR" sz="2000" b="1">
            <a:solidFill>
              <a:schemeClr val="tx1"/>
            </a:solidFill>
          </a:endParaRPr>
        </a:p>
      </dgm:t>
    </dgm:pt>
    <dgm:pt modelId="{14FD3C73-3911-4C4F-87C4-449B7816DEC2}">
      <dgm:prSet phldrT="[Texte]" custT="1"/>
      <dgm:spPr/>
      <dgm:t>
        <a:bodyPr/>
        <a:lstStyle/>
        <a:p>
          <a:r>
            <a:rPr lang="pt-PT" sz="2000" b="1" noProof="0" dirty="0"/>
            <a:t>Programa do governo 2017-2021</a:t>
          </a:r>
        </a:p>
      </dgm:t>
    </dgm:pt>
    <dgm:pt modelId="{11C12196-A8CD-4A0D-ADF5-C6165F330E05}" type="parTrans" cxnId="{7496BEE6-ABBB-441B-815B-AD37174A66F9}">
      <dgm:prSet/>
      <dgm:spPr/>
      <dgm:t>
        <a:bodyPr/>
        <a:lstStyle/>
        <a:p>
          <a:endParaRPr lang="fr-FR" sz="2000" b="1">
            <a:solidFill>
              <a:schemeClr val="tx1"/>
            </a:solidFill>
          </a:endParaRPr>
        </a:p>
      </dgm:t>
    </dgm:pt>
    <dgm:pt modelId="{12D1865F-E615-4BAC-A705-C2C6495A87CD}" type="sibTrans" cxnId="{7496BEE6-ABBB-441B-815B-AD37174A66F9}">
      <dgm:prSet/>
      <dgm:spPr/>
      <dgm:t>
        <a:bodyPr/>
        <a:lstStyle/>
        <a:p>
          <a:endParaRPr lang="fr-FR" sz="2000" b="1">
            <a:solidFill>
              <a:schemeClr val="tx1"/>
            </a:solidFill>
          </a:endParaRPr>
        </a:p>
      </dgm:t>
    </dgm:pt>
    <dgm:pt modelId="{95B04D98-1EF1-4750-80FD-00C0C9C3C57C}">
      <dgm:prSet phldrT="[Texte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noProof="0" dirty="0"/>
            <a:t>Orientações Reais</a:t>
          </a:r>
        </a:p>
      </dgm:t>
    </dgm:pt>
    <dgm:pt modelId="{79E93660-5B87-4F79-ABCF-0274D3C3D617}" type="parTrans" cxnId="{742E5453-3D55-4B61-B047-E217D0485F02}">
      <dgm:prSet/>
      <dgm:spPr/>
      <dgm:t>
        <a:bodyPr/>
        <a:lstStyle/>
        <a:p>
          <a:endParaRPr lang="fr-FR" sz="2000" b="1">
            <a:solidFill>
              <a:schemeClr val="tx1"/>
            </a:solidFill>
          </a:endParaRPr>
        </a:p>
      </dgm:t>
    </dgm:pt>
    <dgm:pt modelId="{1305E9A6-F3E9-4F85-A7BE-F9DFD31E19D9}" type="sibTrans" cxnId="{742E5453-3D55-4B61-B047-E217D0485F02}">
      <dgm:prSet/>
      <dgm:spPr/>
      <dgm:t>
        <a:bodyPr/>
        <a:lstStyle/>
        <a:p>
          <a:endParaRPr lang="fr-FR" sz="2000" b="1">
            <a:solidFill>
              <a:schemeClr val="tx1"/>
            </a:solidFill>
          </a:endParaRPr>
        </a:p>
      </dgm:t>
    </dgm:pt>
    <dgm:pt modelId="{FA31BF48-4E90-43CC-838B-3F8AE270229C}">
      <dgm:prSet phldrT="[Texte]" custT="1"/>
      <dgm:spPr/>
      <dgm:t>
        <a:bodyPr/>
        <a:lstStyle/>
        <a:p>
          <a:r>
            <a:rPr lang="pt-PT" sz="2000" b="1" noProof="0" dirty="0"/>
            <a:t>Planos do governo para a igualdade “ICRAM 1” (2012-2016) e “ICRAM2” (2017-2021)</a:t>
          </a:r>
        </a:p>
      </dgm:t>
    </dgm:pt>
    <dgm:pt modelId="{D37B877B-E269-4FE5-BFC9-24F6324A7720}" type="parTrans" cxnId="{B58C7CAF-6CE4-4DA9-A53D-FA9CE74B737F}">
      <dgm:prSet/>
      <dgm:spPr/>
      <dgm:t>
        <a:bodyPr/>
        <a:lstStyle/>
        <a:p>
          <a:endParaRPr lang="fr-FR" sz="2000" b="1">
            <a:solidFill>
              <a:schemeClr val="tx1"/>
            </a:solidFill>
          </a:endParaRPr>
        </a:p>
      </dgm:t>
    </dgm:pt>
    <dgm:pt modelId="{74598214-82CD-46CD-B414-F9021C390AA7}" type="sibTrans" cxnId="{B58C7CAF-6CE4-4DA9-A53D-FA9CE74B737F}">
      <dgm:prSet/>
      <dgm:spPr/>
      <dgm:t>
        <a:bodyPr/>
        <a:lstStyle/>
        <a:p>
          <a:endParaRPr lang="fr-FR" sz="2000" b="1">
            <a:solidFill>
              <a:schemeClr val="tx1"/>
            </a:solidFill>
          </a:endParaRPr>
        </a:p>
      </dgm:t>
    </dgm:pt>
    <dgm:pt modelId="{2379707F-FD81-4FAE-89C2-54244FA6B5FC}">
      <dgm:prSet phldrT="[Texte]" custT="1"/>
      <dgm:spPr/>
      <dgm:t>
        <a:bodyPr/>
        <a:lstStyle/>
        <a:p>
          <a:r>
            <a:rPr lang="pt-PT" sz="2000" b="1" noProof="0" dirty="0"/>
            <a:t>Programa “</a:t>
          </a:r>
          <a:r>
            <a:rPr lang="pt-PT" sz="2000" b="1" noProof="0" dirty="0" err="1"/>
            <a:t>Maroc-Attamkine</a:t>
          </a:r>
          <a:r>
            <a:rPr lang="pt-PT" sz="2000" b="1" noProof="0" dirty="0"/>
            <a:t> » para a autonomização económica das mulheres e das raparigas – horizonte 2030</a:t>
          </a:r>
        </a:p>
      </dgm:t>
    </dgm:pt>
    <dgm:pt modelId="{4194D209-2AE0-4FAB-BAE6-352C1C6EA3BD}" type="parTrans" cxnId="{DA4B8EEE-0DD5-4C71-ABB9-A929B322D96D}">
      <dgm:prSet/>
      <dgm:spPr/>
      <dgm:t>
        <a:bodyPr/>
        <a:lstStyle/>
        <a:p>
          <a:endParaRPr lang="fr-FR"/>
        </a:p>
      </dgm:t>
    </dgm:pt>
    <dgm:pt modelId="{7272D364-62CC-477D-9412-E4E535C8D032}" type="sibTrans" cxnId="{DA4B8EEE-0DD5-4C71-ABB9-A929B322D96D}">
      <dgm:prSet/>
      <dgm:spPr/>
      <dgm:t>
        <a:bodyPr/>
        <a:lstStyle/>
        <a:p>
          <a:endParaRPr lang="fr-FR"/>
        </a:p>
      </dgm:t>
    </dgm:pt>
    <dgm:pt modelId="{18191474-7964-4AB5-A988-127329B08B26}">
      <dgm:prSet phldrT="[Texte]" custT="1"/>
      <dgm:spPr/>
      <dgm:t>
        <a:bodyPr/>
        <a:lstStyle/>
        <a:p>
          <a:r>
            <a:rPr lang="pt-PT" sz="2000" b="1" noProof="0" dirty="0"/>
            <a:t>Politica nacional de combate à violência contra as mulheres e as raparigas - horizonte 2030</a:t>
          </a:r>
        </a:p>
      </dgm:t>
    </dgm:pt>
    <dgm:pt modelId="{E1E4F91E-06C2-42CC-A71C-4EA8DCB57808}" type="parTrans" cxnId="{6EA78C04-A58B-4A5B-BB3B-E7B909522B56}">
      <dgm:prSet/>
      <dgm:spPr/>
      <dgm:t>
        <a:bodyPr/>
        <a:lstStyle/>
        <a:p>
          <a:endParaRPr lang="fr-FR"/>
        </a:p>
      </dgm:t>
    </dgm:pt>
    <dgm:pt modelId="{6CDEA792-45FC-4FA3-9E80-7993ABD0EF3B}" type="sibTrans" cxnId="{6EA78C04-A58B-4A5B-BB3B-E7B909522B56}">
      <dgm:prSet/>
      <dgm:spPr/>
      <dgm:t>
        <a:bodyPr/>
        <a:lstStyle/>
        <a:p>
          <a:endParaRPr lang="fr-FR"/>
        </a:p>
      </dgm:t>
    </dgm:pt>
    <dgm:pt modelId="{14365062-EFCA-CD45-84D9-8F525980DA99}">
      <dgm:prSet phldrT="[Texte]" custT="1"/>
      <dgm:spPr/>
      <dgm:t>
        <a:bodyPr/>
        <a:lstStyle/>
        <a:p>
          <a:r>
            <a:rPr lang="pt-PT" sz="2000" b="1" noProof="0" dirty="0"/>
            <a:t>Novo modelo de desenvolvimento</a:t>
          </a:r>
        </a:p>
      </dgm:t>
    </dgm:pt>
    <dgm:pt modelId="{6B3F3918-A891-CE43-8926-CE226BCFC553}" type="parTrans" cxnId="{13D6962D-C72C-FE4A-8B55-2B583040F882}">
      <dgm:prSet/>
      <dgm:spPr/>
      <dgm:t>
        <a:bodyPr/>
        <a:lstStyle/>
        <a:p>
          <a:endParaRPr lang="fr-FR"/>
        </a:p>
      </dgm:t>
    </dgm:pt>
    <dgm:pt modelId="{33E53C4D-CE73-4F4B-8E39-02BBAEFBE4A1}" type="sibTrans" cxnId="{13D6962D-C72C-FE4A-8B55-2B583040F882}">
      <dgm:prSet/>
      <dgm:spPr/>
      <dgm:t>
        <a:bodyPr/>
        <a:lstStyle/>
        <a:p>
          <a:endParaRPr lang="fr-FR"/>
        </a:p>
      </dgm:t>
    </dgm:pt>
    <dgm:pt modelId="{142A9454-B7E1-47C3-B26D-1CFCC1E81DDF}" type="pres">
      <dgm:prSet presAssocID="{B38CC71B-3A8F-4113-87ED-E81D53456B2C}" presName="linear" presStyleCnt="0">
        <dgm:presLayoutVars>
          <dgm:animLvl val="lvl"/>
          <dgm:resizeHandles val="exact"/>
        </dgm:presLayoutVars>
      </dgm:prSet>
      <dgm:spPr/>
    </dgm:pt>
    <dgm:pt modelId="{F1FD0665-D3F0-453C-8921-217A41D91DBA}" type="pres">
      <dgm:prSet presAssocID="{A280931F-9EC5-4299-80E2-28DB5C812D3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E9ABD24-ACF8-4A43-85ED-DC8A53110A1B}" type="pres">
      <dgm:prSet presAssocID="{86FCE709-919D-4655-B53D-348D8AA0DB02}" presName="spacer" presStyleCnt="0"/>
      <dgm:spPr/>
    </dgm:pt>
    <dgm:pt modelId="{B6BCA19F-EC54-4A03-81D0-93B8A12FBB9B}" type="pres">
      <dgm:prSet presAssocID="{54BD4E47-8978-45D8-83AE-E186050C760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EC7C4D5-C0FA-4ADD-80C4-E68883B4A8BB}" type="pres">
      <dgm:prSet presAssocID="{8F49E245-CB88-4A50-ACB7-7871C9E71CE7}" presName="spacer" presStyleCnt="0"/>
      <dgm:spPr/>
    </dgm:pt>
    <dgm:pt modelId="{C70CEA61-ABE2-4869-8AFD-37148D58D406}" type="pres">
      <dgm:prSet presAssocID="{95B04D98-1EF1-4750-80FD-00C0C9C3C57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7993374-FAF7-4954-90D1-77331ED4EB88}" type="pres">
      <dgm:prSet presAssocID="{1305E9A6-F3E9-4F85-A7BE-F9DFD31E19D9}" presName="spacer" presStyleCnt="0"/>
      <dgm:spPr/>
    </dgm:pt>
    <dgm:pt modelId="{0DE31BFD-B6FE-444C-9614-BC0E0CA990FA}" type="pres">
      <dgm:prSet presAssocID="{14FD3C73-3911-4C4F-87C4-449B7816DEC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4068A65-9EBE-4D33-8776-84BEA1536FD5}" type="pres">
      <dgm:prSet presAssocID="{12D1865F-E615-4BAC-A705-C2C6495A87CD}" presName="spacer" presStyleCnt="0"/>
      <dgm:spPr/>
    </dgm:pt>
    <dgm:pt modelId="{354873F6-76B8-4B9E-A71C-2D55C69891F3}" type="pres">
      <dgm:prSet presAssocID="{FA31BF48-4E90-43CC-838B-3F8AE270229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5C6ECCF-0ED0-465E-B9D4-B40D6C99E644}" type="pres">
      <dgm:prSet presAssocID="{74598214-82CD-46CD-B414-F9021C390AA7}" presName="spacer" presStyleCnt="0"/>
      <dgm:spPr/>
    </dgm:pt>
    <dgm:pt modelId="{5398546C-0656-4CCD-AC40-1482C3A5CCA4}" type="pres">
      <dgm:prSet presAssocID="{2379707F-FD81-4FAE-89C2-54244FA6B5F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A9B53DD-6661-489E-A80A-2D37C58122BF}" type="pres">
      <dgm:prSet presAssocID="{7272D364-62CC-477D-9412-E4E535C8D032}" presName="spacer" presStyleCnt="0"/>
      <dgm:spPr/>
    </dgm:pt>
    <dgm:pt modelId="{4E71C544-C32B-410B-8094-0E0846FA1E21}" type="pres">
      <dgm:prSet presAssocID="{18191474-7964-4AB5-A988-127329B08B2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AC87EF9-FF2C-D545-AE73-8256B97D40C7}" type="pres">
      <dgm:prSet presAssocID="{6CDEA792-45FC-4FA3-9E80-7993ABD0EF3B}" presName="spacer" presStyleCnt="0"/>
      <dgm:spPr/>
    </dgm:pt>
    <dgm:pt modelId="{F39A97D9-9E5D-9642-AA0D-FF8FB32EEEDF}" type="pres">
      <dgm:prSet presAssocID="{14365062-EFCA-CD45-84D9-8F525980DA9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F975704-8F6D-634B-807C-BD0B6410701F}" type="presOf" srcId="{14365062-EFCA-CD45-84D9-8F525980DA99}" destId="{F39A97D9-9E5D-9642-AA0D-FF8FB32EEEDF}" srcOrd="0" destOrd="0" presId="urn:microsoft.com/office/officeart/2005/8/layout/vList2"/>
    <dgm:cxn modelId="{6EA78C04-A58B-4A5B-BB3B-E7B909522B56}" srcId="{B38CC71B-3A8F-4113-87ED-E81D53456B2C}" destId="{18191474-7964-4AB5-A988-127329B08B26}" srcOrd="6" destOrd="0" parTransId="{E1E4F91E-06C2-42CC-A71C-4EA8DCB57808}" sibTransId="{6CDEA792-45FC-4FA3-9E80-7993ABD0EF3B}"/>
    <dgm:cxn modelId="{55860107-3C4E-4455-A2AE-FF2BA106A434}" srcId="{B38CC71B-3A8F-4113-87ED-E81D53456B2C}" destId="{54BD4E47-8978-45D8-83AE-E186050C7606}" srcOrd="1" destOrd="0" parTransId="{E611FB07-DAEA-43EC-8675-5161D76D3E2C}" sibTransId="{8F49E245-CB88-4A50-ACB7-7871C9E71CE7}"/>
    <dgm:cxn modelId="{13D6962D-C72C-FE4A-8B55-2B583040F882}" srcId="{B38CC71B-3A8F-4113-87ED-E81D53456B2C}" destId="{14365062-EFCA-CD45-84D9-8F525980DA99}" srcOrd="7" destOrd="0" parTransId="{6B3F3918-A891-CE43-8926-CE226BCFC553}" sibTransId="{33E53C4D-CE73-4F4B-8E39-02BBAEFBE4A1}"/>
    <dgm:cxn modelId="{3827DF35-1B38-4A58-9280-4AD07C008C82}" type="presOf" srcId="{2379707F-FD81-4FAE-89C2-54244FA6B5FC}" destId="{5398546C-0656-4CCD-AC40-1482C3A5CCA4}" srcOrd="0" destOrd="0" presId="urn:microsoft.com/office/officeart/2005/8/layout/vList2"/>
    <dgm:cxn modelId="{DB5A7736-A1B5-4E5C-A721-860440582FCC}" type="presOf" srcId="{54BD4E47-8978-45D8-83AE-E186050C7606}" destId="{B6BCA19F-EC54-4A03-81D0-93B8A12FBB9B}" srcOrd="0" destOrd="0" presId="urn:microsoft.com/office/officeart/2005/8/layout/vList2"/>
    <dgm:cxn modelId="{F0FF4B3B-B771-493E-A815-335B449794BF}" type="presOf" srcId="{A280931F-9EC5-4299-80E2-28DB5C812D3F}" destId="{F1FD0665-D3F0-453C-8921-217A41D91DBA}" srcOrd="0" destOrd="0" presId="urn:microsoft.com/office/officeart/2005/8/layout/vList2"/>
    <dgm:cxn modelId="{DDFE5F52-F1BE-46AA-9C83-DD188E7F918D}" type="presOf" srcId="{B38CC71B-3A8F-4113-87ED-E81D53456B2C}" destId="{142A9454-B7E1-47C3-B26D-1CFCC1E81DDF}" srcOrd="0" destOrd="0" presId="urn:microsoft.com/office/officeart/2005/8/layout/vList2"/>
    <dgm:cxn modelId="{742E5453-3D55-4B61-B047-E217D0485F02}" srcId="{B38CC71B-3A8F-4113-87ED-E81D53456B2C}" destId="{95B04D98-1EF1-4750-80FD-00C0C9C3C57C}" srcOrd="2" destOrd="0" parTransId="{79E93660-5B87-4F79-ABCF-0274D3C3D617}" sibTransId="{1305E9A6-F3E9-4F85-A7BE-F9DFD31E19D9}"/>
    <dgm:cxn modelId="{A568F586-B74F-4F85-B69C-B9680CF09828}" srcId="{B38CC71B-3A8F-4113-87ED-E81D53456B2C}" destId="{A280931F-9EC5-4299-80E2-28DB5C812D3F}" srcOrd="0" destOrd="0" parTransId="{54139DEF-A293-48F4-A5E5-3FC264512C0C}" sibTransId="{86FCE709-919D-4655-B53D-348D8AA0DB02}"/>
    <dgm:cxn modelId="{3D432C8E-7AB3-4823-AC7C-F4B156067C7E}" type="presOf" srcId="{14FD3C73-3911-4C4F-87C4-449B7816DEC2}" destId="{0DE31BFD-B6FE-444C-9614-BC0E0CA990FA}" srcOrd="0" destOrd="0" presId="urn:microsoft.com/office/officeart/2005/8/layout/vList2"/>
    <dgm:cxn modelId="{0D85E190-9ABD-40ED-91AD-2C9F9CD279FD}" type="presOf" srcId="{95B04D98-1EF1-4750-80FD-00C0C9C3C57C}" destId="{C70CEA61-ABE2-4869-8AFD-37148D58D406}" srcOrd="0" destOrd="0" presId="urn:microsoft.com/office/officeart/2005/8/layout/vList2"/>
    <dgm:cxn modelId="{B58C7CAF-6CE4-4DA9-A53D-FA9CE74B737F}" srcId="{B38CC71B-3A8F-4113-87ED-E81D53456B2C}" destId="{FA31BF48-4E90-43CC-838B-3F8AE270229C}" srcOrd="4" destOrd="0" parTransId="{D37B877B-E269-4FE5-BFC9-24F6324A7720}" sibTransId="{74598214-82CD-46CD-B414-F9021C390AA7}"/>
    <dgm:cxn modelId="{C83D8EDB-B746-4A6A-964F-541C7FCFEE96}" type="presOf" srcId="{18191474-7964-4AB5-A988-127329B08B26}" destId="{4E71C544-C32B-410B-8094-0E0846FA1E21}" srcOrd="0" destOrd="0" presId="urn:microsoft.com/office/officeart/2005/8/layout/vList2"/>
    <dgm:cxn modelId="{953B5AE0-FB2D-4DCC-926A-83204FE901E5}" type="presOf" srcId="{FA31BF48-4E90-43CC-838B-3F8AE270229C}" destId="{354873F6-76B8-4B9E-A71C-2D55C69891F3}" srcOrd="0" destOrd="0" presId="urn:microsoft.com/office/officeart/2005/8/layout/vList2"/>
    <dgm:cxn modelId="{7496BEE6-ABBB-441B-815B-AD37174A66F9}" srcId="{B38CC71B-3A8F-4113-87ED-E81D53456B2C}" destId="{14FD3C73-3911-4C4F-87C4-449B7816DEC2}" srcOrd="3" destOrd="0" parTransId="{11C12196-A8CD-4A0D-ADF5-C6165F330E05}" sibTransId="{12D1865F-E615-4BAC-A705-C2C6495A87CD}"/>
    <dgm:cxn modelId="{DA4B8EEE-0DD5-4C71-ABB9-A929B322D96D}" srcId="{B38CC71B-3A8F-4113-87ED-E81D53456B2C}" destId="{2379707F-FD81-4FAE-89C2-54244FA6B5FC}" srcOrd="5" destOrd="0" parTransId="{4194D209-2AE0-4FAB-BAE6-352C1C6EA3BD}" sibTransId="{7272D364-62CC-477D-9412-E4E535C8D032}"/>
    <dgm:cxn modelId="{1CB2A9DA-50EC-47AE-B4DA-EA783D758E6F}" type="presParOf" srcId="{142A9454-B7E1-47C3-B26D-1CFCC1E81DDF}" destId="{F1FD0665-D3F0-453C-8921-217A41D91DBA}" srcOrd="0" destOrd="0" presId="urn:microsoft.com/office/officeart/2005/8/layout/vList2"/>
    <dgm:cxn modelId="{C4C585B3-5584-4417-A0F0-9327BF8D4886}" type="presParOf" srcId="{142A9454-B7E1-47C3-B26D-1CFCC1E81DDF}" destId="{4E9ABD24-ACF8-4A43-85ED-DC8A53110A1B}" srcOrd="1" destOrd="0" presId="urn:microsoft.com/office/officeart/2005/8/layout/vList2"/>
    <dgm:cxn modelId="{27298085-5CC9-4BCA-A2C6-CE8723148F7E}" type="presParOf" srcId="{142A9454-B7E1-47C3-B26D-1CFCC1E81DDF}" destId="{B6BCA19F-EC54-4A03-81D0-93B8A12FBB9B}" srcOrd="2" destOrd="0" presId="urn:microsoft.com/office/officeart/2005/8/layout/vList2"/>
    <dgm:cxn modelId="{4B657B52-E572-4B4C-8E2D-C0D9DB83BEEA}" type="presParOf" srcId="{142A9454-B7E1-47C3-B26D-1CFCC1E81DDF}" destId="{1EC7C4D5-C0FA-4ADD-80C4-E68883B4A8BB}" srcOrd="3" destOrd="0" presId="urn:microsoft.com/office/officeart/2005/8/layout/vList2"/>
    <dgm:cxn modelId="{AD8DA07A-A47E-419A-877B-7E4FC6AE8D3F}" type="presParOf" srcId="{142A9454-B7E1-47C3-B26D-1CFCC1E81DDF}" destId="{C70CEA61-ABE2-4869-8AFD-37148D58D406}" srcOrd="4" destOrd="0" presId="urn:microsoft.com/office/officeart/2005/8/layout/vList2"/>
    <dgm:cxn modelId="{07707576-1A89-447B-8CE8-47C6C23075A6}" type="presParOf" srcId="{142A9454-B7E1-47C3-B26D-1CFCC1E81DDF}" destId="{17993374-FAF7-4954-90D1-77331ED4EB88}" srcOrd="5" destOrd="0" presId="urn:microsoft.com/office/officeart/2005/8/layout/vList2"/>
    <dgm:cxn modelId="{074C1534-F74D-402A-A0A0-399857256C07}" type="presParOf" srcId="{142A9454-B7E1-47C3-B26D-1CFCC1E81DDF}" destId="{0DE31BFD-B6FE-444C-9614-BC0E0CA990FA}" srcOrd="6" destOrd="0" presId="urn:microsoft.com/office/officeart/2005/8/layout/vList2"/>
    <dgm:cxn modelId="{D22EFD5B-0EDA-468C-A84E-536B4B0A325C}" type="presParOf" srcId="{142A9454-B7E1-47C3-B26D-1CFCC1E81DDF}" destId="{24068A65-9EBE-4D33-8776-84BEA1536FD5}" srcOrd="7" destOrd="0" presId="urn:microsoft.com/office/officeart/2005/8/layout/vList2"/>
    <dgm:cxn modelId="{4CBD19E5-3F99-4C4C-9C99-3D2C209E6B77}" type="presParOf" srcId="{142A9454-B7E1-47C3-B26D-1CFCC1E81DDF}" destId="{354873F6-76B8-4B9E-A71C-2D55C69891F3}" srcOrd="8" destOrd="0" presId="urn:microsoft.com/office/officeart/2005/8/layout/vList2"/>
    <dgm:cxn modelId="{830C106F-A978-47A5-9CE4-058CB025B3F9}" type="presParOf" srcId="{142A9454-B7E1-47C3-B26D-1CFCC1E81DDF}" destId="{75C6ECCF-0ED0-465E-B9D4-B40D6C99E644}" srcOrd="9" destOrd="0" presId="urn:microsoft.com/office/officeart/2005/8/layout/vList2"/>
    <dgm:cxn modelId="{6C390AD9-D5A7-4A98-8235-89BD04B053FB}" type="presParOf" srcId="{142A9454-B7E1-47C3-B26D-1CFCC1E81DDF}" destId="{5398546C-0656-4CCD-AC40-1482C3A5CCA4}" srcOrd="10" destOrd="0" presId="urn:microsoft.com/office/officeart/2005/8/layout/vList2"/>
    <dgm:cxn modelId="{A7D6CAAE-EB10-4F74-B424-2013443A8CC9}" type="presParOf" srcId="{142A9454-B7E1-47C3-B26D-1CFCC1E81DDF}" destId="{9A9B53DD-6661-489E-A80A-2D37C58122BF}" srcOrd="11" destOrd="0" presId="urn:microsoft.com/office/officeart/2005/8/layout/vList2"/>
    <dgm:cxn modelId="{1CAF63C2-26D9-4EEE-83B5-F90CFCCE7B17}" type="presParOf" srcId="{142A9454-B7E1-47C3-B26D-1CFCC1E81DDF}" destId="{4E71C544-C32B-410B-8094-0E0846FA1E21}" srcOrd="12" destOrd="0" presId="urn:microsoft.com/office/officeart/2005/8/layout/vList2"/>
    <dgm:cxn modelId="{A1EBF417-15CA-9243-8DBD-09215CDE5CCE}" type="presParOf" srcId="{142A9454-B7E1-47C3-B26D-1CFCC1E81DDF}" destId="{6AC87EF9-FF2C-D545-AE73-8256B97D40C7}" srcOrd="13" destOrd="0" presId="urn:microsoft.com/office/officeart/2005/8/layout/vList2"/>
    <dgm:cxn modelId="{67CFDB96-C7B7-6941-AF03-96B228CAAE61}" type="presParOf" srcId="{142A9454-B7E1-47C3-B26D-1CFCC1E81DDF}" destId="{F39A97D9-9E5D-9642-AA0D-FF8FB32EEED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9C95C-0AF3-4102-B65D-F6B4CACC198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3DBB79-E931-4A30-B7E1-217B5E46B8BB}">
      <dgm:prSet phldrT="[Texte]" custT="1"/>
      <dgm:spPr/>
      <dgm:t>
        <a:bodyPr/>
        <a:lstStyle/>
        <a:p>
          <a:pPr algn="l"/>
          <a:r>
            <a:rPr lang="pt-PT" sz="1400" b="1" i="1" kern="1200" noProof="0" dirty="0">
              <a:latin typeface="+mn-lt"/>
              <a:ea typeface="+mn-ea"/>
              <a:cs typeface="+mn-cs"/>
            </a:rPr>
            <a:t>2005: 4 Departamentos </a:t>
          </a:r>
        </a:p>
        <a:p>
          <a:pPr algn="just"/>
          <a:r>
            <a:rPr lang="pt-PT" sz="1400" b="1" i="1" kern="1200" noProof="0" dirty="0">
              <a:latin typeface="+mn-lt"/>
              <a:ea typeface="+mn-ea"/>
              <a:cs typeface="+mn-cs"/>
            </a:rPr>
            <a:t>Quadro analítico</a:t>
          </a:r>
          <a:r>
            <a:rPr lang="pt-PT" sz="1400" b="0" i="1" kern="1200" noProof="0" dirty="0">
              <a:latin typeface="+mn-lt"/>
              <a:ea typeface="+mn-ea"/>
              <a:cs typeface="+mn-cs"/>
            </a:rPr>
            <a:t>:  uma análise situacional da perspectiva do género, uma análise das prioridades públicas, dos programas e projectos implementados, bem como uma análise dos orçamentos da perspectiva do género</a:t>
          </a:r>
          <a:endParaRPr lang="pt-PT" sz="1400" b="1" i="1" kern="1200" noProof="0" dirty="0">
            <a:latin typeface="+mn-lt"/>
            <a:ea typeface="+mn-ea"/>
            <a:cs typeface="+mn-cs"/>
          </a:endParaRPr>
        </a:p>
      </dgm:t>
    </dgm:pt>
    <dgm:pt modelId="{FE896821-94D8-4ED3-A7EE-DC00F862F7BD}" type="parTrans" cxnId="{8E762C0E-66C0-4459-9AB8-A288FA3DC30A}">
      <dgm:prSet/>
      <dgm:spPr/>
      <dgm:t>
        <a:bodyPr/>
        <a:lstStyle/>
        <a:p>
          <a:endParaRPr lang="fr-FR"/>
        </a:p>
      </dgm:t>
    </dgm:pt>
    <dgm:pt modelId="{BAE8CCE7-C95F-4D46-AA30-63EDC54FD0DE}" type="sibTrans" cxnId="{8E762C0E-66C0-4459-9AB8-A288FA3DC30A}">
      <dgm:prSet/>
      <dgm:spPr/>
      <dgm:t>
        <a:bodyPr/>
        <a:lstStyle/>
        <a:p>
          <a:endParaRPr lang="fr-FR"/>
        </a:p>
      </dgm:t>
    </dgm:pt>
    <dgm:pt modelId="{8F16442E-AE90-4E81-9355-C82E69520EA3}">
      <dgm:prSet phldrT="[Texte]" custT="1"/>
      <dgm:spPr/>
      <dgm:t>
        <a:bodyPr/>
        <a:lstStyle/>
        <a:p>
          <a:pPr algn="l"/>
          <a:r>
            <a:rPr lang="fr-FR" sz="1300" b="1" i="1" kern="1200" dirty="0">
              <a:latin typeface="+mn-lt"/>
              <a:ea typeface="+mn-ea"/>
              <a:cs typeface="+mn-cs"/>
            </a:rPr>
            <a:t>              </a:t>
          </a:r>
        </a:p>
        <a:p>
          <a:pPr algn="l"/>
          <a:r>
            <a:rPr lang="fr-FR" sz="1300" b="1" i="1" kern="1200" dirty="0">
              <a:latin typeface="+mn-lt"/>
              <a:ea typeface="+mn-ea"/>
              <a:cs typeface="+mn-cs"/>
            </a:rPr>
            <a:t>         2010: 21 </a:t>
          </a:r>
          <a:r>
            <a:rPr lang="en-ZA" sz="1300" b="1" i="1" kern="1200" dirty="0" err="1">
              <a:latin typeface="+mn-lt"/>
              <a:ea typeface="+mn-ea"/>
              <a:cs typeface="+mn-cs"/>
            </a:rPr>
            <a:t>Departamentos</a:t>
          </a:r>
          <a:endParaRPr lang="en-ZA" sz="1300" b="1" i="1" kern="1200" dirty="0">
            <a:latin typeface="+mn-lt"/>
            <a:ea typeface="+mn-ea"/>
            <a:cs typeface="+mn-cs"/>
          </a:endParaRPr>
        </a:p>
        <a:p>
          <a:pPr algn="just"/>
          <a:endParaRPr lang="fr-FR" sz="600" b="0" i="1" kern="1200" dirty="0">
            <a:latin typeface="+mn-lt"/>
            <a:ea typeface="+mn-ea"/>
            <a:cs typeface="+mn-cs"/>
          </a:endParaRPr>
        </a:p>
        <a:p>
          <a:pPr algn="just"/>
          <a:endParaRPr lang="fr-FR" sz="800" b="0" i="1" kern="1200" dirty="0">
            <a:latin typeface="+mn-lt"/>
            <a:ea typeface="+mn-ea"/>
            <a:cs typeface="+mn-cs"/>
          </a:endParaRPr>
        </a:p>
        <a:p>
          <a:pPr algn="just"/>
          <a:r>
            <a:rPr lang="pt-PT" sz="1400" b="0" i="1" kern="1200" noProof="0" dirty="0">
              <a:latin typeface="Candara" panose="020E0502030303020204" pitchFamily="34" charset="0"/>
              <a:ea typeface="+mn-ea"/>
              <a:cs typeface="+mn-cs"/>
            </a:rPr>
            <a:t>Integração de uma </a:t>
          </a:r>
          <a:r>
            <a:rPr lang="pt-PT" sz="1400" b="1" i="1" kern="1200" noProof="0" dirty="0">
              <a:latin typeface="Candara" panose="020E0502030303020204" pitchFamily="34" charset="0"/>
              <a:ea typeface="+mn-ea"/>
              <a:cs typeface="+mn-cs"/>
            </a:rPr>
            <a:t>análise transversal de síntese no RG e uma análise dos indicadores de desempenho da perspectiva do género </a:t>
          </a:r>
          <a:endParaRPr lang="pt-PT" sz="1400" b="1" i="1" kern="1200" noProof="0" dirty="0">
            <a:latin typeface="+mn-lt"/>
            <a:ea typeface="+mn-ea"/>
            <a:cs typeface="+mn-cs"/>
          </a:endParaRPr>
        </a:p>
      </dgm:t>
    </dgm:pt>
    <dgm:pt modelId="{57BC707F-90FF-4606-A92C-414970E8F31C}" type="parTrans" cxnId="{845CF3FA-7FC7-493B-B523-4D07516CF644}">
      <dgm:prSet/>
      <dgm:spPr/>
      <dgm:t>
        <a:bodyPr/>
        <a:lstStyle/>
        <a:p>
          <a:endParaRPr lang="fr-FR"/>
        </a:p>
      </dgm:t>
    </dgm:pt>
    <dgm:pt modelId="{A13CC463-05F2-4BE5-ADE4-030BFEFE22DB}" type="sibTrans" cxnId="{845CF3FA-7FC7-493B-B523-4D07516CF644}">
      <dgm:prSet/>
      <dgm:spPr/>
      <dgm:t>
        <a:bodyPr/>
        <a:lstStyle/>
        <a:p>
          <a:endParaRPr lang="fr-FR"/>
        </a:p>
      </dgm:t>
    </dgm:pt>
    <dgm:pt modelId="{22AAE4B5-4BB0-4AE3-A3A8-17ACB0DA3B64}">
      <dgm:prSet phldrT="[Texte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400" b="1" i="1" kern="1200" dirty="0">
              <a:latin typeface="+mn-lt"/>
              <a:ea typeface="+mn-ea"/>
              <a:cs typeface="+mn-cs"/>
            </a:rPr>
            <a:t>  2018-2019 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400" b="1" i="1" kern="1200" dirty="0">
              <a:latin typeface="+mn-lt"/>
              <a:ea typeface="+mn-ea"/>
              <a:cs typeface="+mn-cs"/>
            </a:rPr>
            <a:t> 27 </a:t>
          </a:r>
          <a:r>
            <a:rPr lang="fr-FR" sz="1400" b="1" i="1" kern="1200" dirty="0" err="1">
              <a:latin typeface="+mn-lt"/>
              <a:ea typeface="+mn-ea"/>
              <a:cs typeface="+mn-cs"/>
            </a:rPr>
            <a:t>Departamentos</a:t>
          </a:r>
          <a:endParaRPr lang="fr-FR" sz="1400" b="1" i="1" kern="1200" dirty="0">
            <a:latin typeface="+mn-lt"/>
            <a:ea typeface="+mn-ea"/>
            <a:cs typeface="+mn-cs"/>
          </a:endParaRPr>
        </a:p>
        <a:p>
          <a:pPr algn="just">
            <a:lnSpc>
              <a:spcPct val="90000"/>
            </a:lnSpc>
            <a:spcAft>
              <a:spcPct val="35000"/>
            </a:spcAft>
          </a:pPr>
          <a:endParaRPr lang="fr-FR" sz="1400" b="0" i="1" kern="1200" dirty="0">
            <a:latin typeface="+mn-lt"/>
            <a:ea typeface="+mn-ea"/>
            <a:cs typeface="+mn-cs"/>
          </a:endParaRPr>
        </a:p>
        <a:p>
          <a:pPr marL="0" indent="0" algn="just">
            <a:lnSpc>
              <a:spcPct val="90000"/>
            </a:lnSpc>
            <a:spcAft>
              <a:spcPct val="35000"/>
            </a:spcAft>
          </a:pPr>
          <a:r>
            <a:rPr lang="pt-BR" sz="1400" b="0" i="1" kern="1200" dirty="0">
              <a:latin typeface="+mn-lt"/>
              <a:ea typeface="+mn-ea"/>
              <a:cs typeface="+mn-cs"/>
            </a:rPr>
            <a:t>Abordagem analítica que procura aplicar uma abordagem de desempenho sensível ao género 
</a:t>
          </a:r>
          <a:endParaRPr lang="fr-FR" sz="1400" b="1" i="1" kern="1200" dirty="0">
            <a:latin typeface="+mn-lt"/>
            <a:ea typeface="+mn-ea"/>
            <a:cs typeface="+mn-cs"/>
          </a:endParaRPr>
        </a:p>
      </dgm:t>
    </dgm:pt>
    <dgm:pt modelId="{83982C2B-8AEB-4E63-B35D-2A2308B86582}" type="parTrans" cxnId="{3E9E0FB9-8977-4F29-938D-4665450F6143}">
      <dgm:prSet/>
      <dgm:spPr/>
      <dgm:t>
        <a:bodyPr/>
        <a:lstStyle/>
        <a:p>
          <a:endParaRPr lang="fr-FR"/>
        </a:p>
      </dgm:t>
    </dgm:pt>
    <dgm:pt modelId="{CC357E6D-6FC8-459A-A9AB-41A5FB929649}" type="sibTrans" cxnId="{3E9E0FB9-8977-4F29-938D-4665450F6143}">
      <dgm:prSet/>
      <dgm:spPr/>
      <dgm:t>
        <a:bodyPr/>
        <a:lstStyle/>
        <a:p>
          <a:endParaRPr lang="fr-FR"/>
        </a:p>
      </dgm:t>
    </dgm:pt>
    <dgm:pt modelId="{A33B2B0B-3A5B-45F0-BDB7-DB30E63111F5}">
      <dgm:prSet custT="1"/>
      <dgm:spPr/>
      <dgm:t>
        <a:bodyPr/>
        <a:lstStyle/>
        <a:p>
          <a:pPr marL="0" algn="ctr"/>
          <a:endParaRPr lang="fr-FR" sz="1400" b="1" i="1" kern="1200" dirty="0">
            <a:latin typeface="+mn-lt"/>
            <a:ea typeface="+mn-ea"/>
            <a:cs typeface="+mn-cs"/>
          </a:endParaRPr>
        </a:p>
        <a:p>
          <a:pPr marL="0" algn="ctr"/>
          <a:endParaRPr lang="fr-FR" sz="1400" b="1" i="1" kern="1200" dirty="0">
            <a:latin typeface="+mn-lt"/>
            <a:ea typeface="+mn-ea"/>
            <a:cs typeface="+mn-cs"/>
          </a:endParaRPr>
        </a:p>
        <a:p>
          <a:pPr marL="0" indent="0" algn="ctr"/>
          <a:r>
            <a:rPr lang="pt-PT" sz="1500" b="1" i="1" kern="1200" noProof="0" dirty="0">
              <a:latin typeface="+mn-lt"/>
              <a:ea typeface="+mn-ea"/>
              <a:cs typeface="+mn-cs"/>
            </a:rPr>
            <a:t>2020:  </a:t>
          </a:r>
          <a:r>
            <a:rPr lang="pt-PT" sz="1300" b="1" i="1" kern="1200" noProof="0" dirty="0">
              <a:latin typeface="+mn-lt"/>
              <a:ea typeface="+mn-ea"/>
              <a:cs typeface="+mn-cs"/>
            </a:rPr>
            <a:t>Reformulação do Relatório </a:t>
          </a:r>
          <a:endParaRPr lang="pt-PT" sz="1300" b="0" i="1" kern="1200" noProof="0" dirty="0">
            <a:latin typeface="+mn-lt"/>
            <a:ea typeface="+mn-ea"/>
            <a:cs typeface="+mn-cs"/>
          </a:endParaRPr>
        </a:p>
      </dgm:t>
    </dgm:pt>
    <dgm:pt modelId="{835F7C56-A66E-4C39-9251-FEA7C22AEB20}" type="parTrans" cxnId="{E5058042-E18A-4FFD-9459-D32A600711C0}">
      <dgm:prSet/>
      <dgm:spPr/>
      <dgm:t>
        <a:bodyPr/>
        <a:lstStyle/>
        <a:p>
          <a:endParaRPr lang="fr-FR"/>
        </a:p>
      </dgm:t>
    </dgm:pt>
    <dgm:pt modelId="{B2B44DF0-6EE0-44AD-87F0-840DFE64E1D9}" type="sibTrans" cxnId="{E5058042-E18A-4FFD-9459-D32A600711C0}">
      <dgm:prSet/>
      <dgm:spPr/>
      <dgm:t>
        <a:bodyPr/>
        <a:lstStyle/>
        <a:p>
          <a:endParaRPr lang="fr-FR"/>
        </a:p>
      </dgm:t>
    </dgm:pt>
    <dgm:pt modelId="{A61BF38E-6312-42FB-A5BC-3F79FE2B086A}" type="pres">
      <dgm:prSet presAssocID="{5E79C95C-0AF3-4102-B65D-F6B4CACC198A}" presName="arrowDiagram" presStyleCnt="0">
        <dgm:presLayoutVars>
          <dgm:chMax val="5"/>
          <dgm:dir/>
          <dgm:resizeHandles val="exact"/>
        </dgm:presLayoutVars>
      </dgm:prSet>
      <dgm:spPr/>
    </dgm:pt>
    <dgm:pt modelId="{B73F2A17-1E93-45A6-A93E-BBF36EB227F7}" type="pres">
      <dgm:prSet presAssocID="{5E79C95C-0AF3-4102-B65D-F6B4CACC198A}" presName="arrow" presStyleLbl="bgShp" presStyleIdx="0" presStyleCnt="1" custScaleX="97500" custLinFactNeighborX="389" custLinFactNeighborY="-1148"/>
      <dgm:spPr/>
    </dgm:pt>
    <dgm:pt modelId="{CD2D1CA1-C35D-4BC2-AB7E-0D8AB9695E65}" type="pres">
      <dgm:prSet presAssocID="{5E79C95C-0AF3-4102-B65D-F6B4CACC198A}" presName="arrowDiagram4" presStyleCnt="0"/>
      <dgm:spPr/>
    </dgm:pt>
    <dgm:pt modelId="{509A70E1-5A50-43B0-AB00-CC78AF30BB57}" type="pres">
      <dgm:prSet presAssocID="{423DBB79-E931-4A30-B7E1-217B5E46B8BB}" presName="bullet4a" presStyleLbl="node1" presStyleIdx="0" presStyleCnt="4" custLinFactX="-7519" custLinFactY="57716" custLinFactNeighborX="-100000" custLinFactNeighborY="100000"/>
      <dgm:spPr/>
    </dgm:pt>
    <dgm:pt modelId="{AE4D2F9A-D5C5-4BF3-8B95-3139A1CA97CD}" type="pres">
      <dgm:prSet presAssocID="{423DBB79-E931-4A30-B7E1-217B5E46B8BB}" presName="textBox4a" presStyleLbl="revTx" presStyleIdx="0" presStyleCnt="4" custScaleX="216529" custLinFactNeighborX="26042" custLinFactNeighborY="-14997">
        <dgm:presLayoutVars>
          <dgm:bulletEnabled val="1"/>
        </dgm:presLayoutVars>
      </dgm:prSet>
      <dgm:spPr/>
    </dgm:pt>
    <dgm:pt modelId="{FD6B9EE7-B48E-4313-AED3-B4E297B26146}" type="pres">
      <dgm:prSet presAssocID="{8F16442E-AE90-4E81-9355-C82E69520EA3}" presName="bullet4b" presStyleLbl="node1" presStyleIdx="1" presStyleCnt="4" custLinFactX="11749" custLinFactY="-12659" custLinFactNeighborX="100000" custLinFactNeighborY="-100000"/>
      <dgm:spPr/>
    </dgm:pt>
    <dgm:pt modelId="{45593D27-3940-4529-B3B5-4BFDED8FDD20}" type="pres">
      <dgm:prSet presAssocID="{8F16442E-AE90-4E81-9355-C82E69520EA3}" presName="textBox4b" presStyleLbl="revTx" presStyleIdx="1" presStyleCnt="4" custScaleX="153434" custScaleY="54967" custLinFactNeighborX="34245" custLinFactNeighborY="-54077">
        <dgm:presLayoutVars>
          <dgm:bulletEnabled val="1"/>
        </dgm:presLayoutVars>
      </dgm:prSet>
      <dgm:spPr/>
    </dgm:pt>
    <dgm:pt modelId="{4A3D86D9-D797-4831-BA6D-E905B269218A}" type="pres">
      <dgm:prSet presAssocID="{22AAE4B5-4BB0-4AE3-A3A8-17ACB0DA3B64}" presName="bullet4c" presStyleLbl="node1" presStyleIdx="2" presStyleCnt="4" custLinFactX="100000" custLinFactY="-4694" custLinFactNeighborX="141417" custLinFactNeighborY="-100000"/>
      <dgm:spPr/>
    </dgm:pt>
    <dgm:pt modelId="{2241583B-FE82-4286-BA56-682543E53747}" type="pres">
      <dgm:prSet presAssocID="{22AAE4B5-4BB0-4AE3-A3A8-17ACB0DA3B64}" presName="textBox4c" presStyleLbl="revTx" presStyleIdx="2" presStyleCnt="4" custScaleX="97954" custScaleY="15220" custLinFactNeighborX="60295" custLinFactNeighborY="-61494">
        <dgm:presLayoutVars>
          <dgm:bulletEnabled val="1"/>
        </dgm:presLayoutVars>
      </dgm:prSet>
      <dgm:spPr/>
    </dgm:pt>
    <dgm:pt modelId="{5F6C16E3-A5BE-4411-94EC-BBDD66B09377}" type="pres">
      <dgm:prSet presAssocID="{A33B2B0B-3A5B-45F0-BDB7-DB30E63111F5}" presName="bullet4d" presStyleLbl="node1" presStyleIdx="3" presStyleCnt="4" custLinFactX="100000" custLinFactNeighborX="157034" custLinFactNeighborY="-64695"/>
      <dgm:spPr/>
    </dgm:pt>
    <dgm:pt modelId="{457D963F-4C7B-4F70-B662-003C05840328}" type="pres">
      <dgm:prSet presAssocID="{A33B2B0B-3A5B-45F0-BDB7-DB30E63111F5}" presName="textBox4d" presStyleLbl="revTx" presStyleIdx="3" presStyleCnt="4" custScaleX="72704" custScaleY="25614" custLinFactNeighborX="71241" custLinFactNeighborY="-52662">
        <dgm:presLayoutVars>
          <dgm:bulletEnabled val="1"/>
        </dgm:presLayoutVars>
      </dgm:prSet>
      <dgm:spPr/>
    </dgm:pt>
  </dgm:ptLst>
  <dgm:cxnLst>
    <dgm:cxn modelId="{8E762C0E-66C0-4459-9AB8-A288FA3DC30A}" srcId="{5E79C95C-0AF3-4102-B65D-F6B4CACC198A}" destId="{423DBB79-E931-4A30-B7E1-217B5E46B8BB}" srcOrd="0" destOrd="0" parTransId="{FE896821-94D8-4ED3-A7EE-DC00F862F7BD}" sibTransId="{BAE8CCE7-C95F-4D46-AA30-63EDC54FD0DE}"/>
    <dgm:cxn modelId="{5DBD3625-2268-462E-8450-70CEF9D33174}" type="presOf" srcId="{423DBB79-E931-4A30-B7E1-217B5E46B8BB}" destId="{AE4D2F9A-D5C5-4BF3-8B95-3139A1CA97CD}" srcOrd="0" destOrd="0" presId="urn:microsoft.com/office/officeart/2005/8/layout/arrow2"/>
    <dgm:cxn modelId="{FBC21361-12CC-4C95-982E-848F05C3CB25}" type="presOf" srcId="{8F16442E-AE90-4E81-9355-C82E69520EA3}" destId="{45593D27-3940-4529-B3B5-4BFDED8FDD20}" srcOrd="0" destOrd="0" presId="urn:microsoft.com/office/officeart/2005/8/layout/arrow2"/>
    <dgm:cxn modelId="{E5058042-E18A-4FFD-9459-D32A600711C0}" srcId="{5E79C95C-0AF3-4102-B65D-F6B4CACC198A}" destId="{A33B2B0B-3A5B-45F0-BDB7-DB30E63111F5}" srcOrd="3" destOrd="0" parTransId="{835F7C56-A66E-4C39-9251-FEA7C22AEB20}" sibTransId="{B2B44DF0-6EE0-44AD-87F0-840DFE64E1D9}"/>
    <dgm:cxn modelId="{E0549A71-D102-4C4E-AD9B-981BAB5DDC6F}" type="presOf" srcId="{A33B2B0B-3A5B-45F0-BDB7-DB30E63111F5}" destId="{457D963F-4C7B-4F70-B662-003C05840328}" srcOrd="0" destOrd="0" presId="urn:microsoft.com/office/officeart/2005/8/layout/arrow2"/>
    <dgm:cxn modelId="{260D2159-2A79-47F3-8383-19133DE58CA8}" type="presOf" srcId="{5E79C95C-0AF3-4102-B65D-F6B4CACC198A}" destId="{A61BF38E-6312-42FB-A5BC-3F79FE2B086A}" srcOrd="0" destOrd="0" presId="urn:microsoft.com/office/officeart/2005/8/layout/arrow2"/>
    <dgm:cxn modelId="{4E68D297-B5BF-4537-BCDF-7C5BC3191244}" type="presOf" srcId="{22AAE4B5-4BB0-4AE3-A3A8-17ACB0DA3B64}" destId="{2241583B-FE82-4286-BA56-682543E53747}" srcOrd="0" destOrd="0" presId="urn:microsoft.com/office/officeart/2005/8/layout/arrow2"/>
    <dgm:cxn modelId="{3E9E0FB9-8977-4F29-938D-4665450F6143}" srcId="{5E79C95C-0AF3-4102-B65D-F6B4CACC198A}" destId="{22AAE4B5-4BB0-4AE3-A3A8-17ACB0DA3B64}" srcOrd="2" destOrd="0" parTransId="{83982C2B-8AEB-4E63-B35D-2A2308B86582}" sibTransId="{CC357E6D-6FC8-459A-A9AB-41A5FB929649}"/>
    <dgm:cxn modelId="{845CF3FA-7FC7-493B-B523-4D07516CF644}" srcId="{5E79C95C-0AF3-4102-B65D-F6B4CACC198A}" destId="{8F16442E-AE90-4E81-9355-C82E69520EA3}" srcOrd="1" destOrd="0" parTransId="{57BC707F-90FF-4606-A92C-414970E8F31C}" sibTransId="{A13CC463-05F2-4BE5-ADE4-030BFEFE22DB}"/>
    <dgm:cxn modelId="{99BD5831-C798-45BC-8851-3190491F8A2C}" type="presParOf" srcId="{A61BF38E-6312-42FB-A5BC-3F79FE2B086A}" destId="{B73F2A17-1E93-45A6-A93E-BBF36EB227F7}" srcOrd="0" destOrd="0" presId="urn:microsoft.com/office/officeart/2005/8/layout/arrow2"/>
    <dgm:cxn modelId="{69FE40CF-81DE-4A92-AE54-831A108DE5B5}" type="presParOf" srcId="{A61BF38E-6312-42FB-A5BC-3F79FE2B086A}" destId="{CD2D1CA1-C35D-4BC2-AB7E-0D8AB9695E65}" srcOrd="1" destOrd="0" presId="urn:microsoft.com/office/officeart/2005/8/layout/arrow2"/>
    <dgm:cxn modelId="{64C7520C-54DD-441D-83AD-69629494370F}" type="presParOf" srcId="{CD2D1CA1-C35D-4BC2-AB7E-0D8AB9695E65}" destId="{509A70E1-5A50-43B0-AB00-CC78AF30BB57}" srcOrd="0" destOrd="0" presId="urn:microsoft.com/office/officeart/2005/8/layout/arrow2"/>
    <dgm:cxn modelId="{647AB23C-78B0-4739-AE61-E3F1D0BEC1DC}" type="presParOf" srcId="{CD2D1CA1-C35D-4BC2-AB7E-0D8AB9695E65}" destId="{AE4D2F9A-D5C5-4BF3-8B95-3139A1CA97CD}" srcOrd="1" destOrd="0" presId="urn:microsoft.com/office/officeart/2005/8/layout/arrow2"/>
    <dgm:cxn modelId="{1BCC9160-249C-4372-A860-B65AD80838B4}" type="presParOf" srcId="{CD2D1CA1-C35D-4BC2-AB7E-0D8AB9695E65}" destId="{FD6B9EE7-B48E-4313-AED3-B4E297B26146}" srcOrd="2" destOrd="0" presId="urn:microsoft.com/office/officeart/2005/8/layout/arrow2"/>
    <dgm:cxn modelId="{28E02E10-E74E-4EE8-8BCE-AD238F807219}" type="presParOf" srcId="{CD2D1CA1-C35D-4BC2-AB7E-0D8AB9695E65}" destId="{45593D27-3940-4529-B3B5-4BFDED8FDD20}" srcOrd="3" destOrd="0" presId="urn:microsoft.com/office/officeart/2005/8/layout/arrow2"/>
    <dgm:cxn modelId="{D87618F6-E160-4F27-93FB-87FAA2506828}" type="presParOf" srcId="{CD2D1CA1-C35D-4BC2-AB7E-0D8AB9695E65}" destId="{4A3D86D9-D797-4831-BA6D-E905B269218A}" srcOrd="4" destOrd="0" presId="urn:microsoft.com/office/officeart/2005/8/layout/arrow2"/>
    <dgm:cxn modelId="{443AED7F-4D8E-4DF2-B603-658C59B1E45B}" type="presParOf" srcId="{CD2D1CA1-C35D-4BC2-AB7E-0D8AB9695E65}" destId="{2241583B-FE82-4286-BA56-682543E53747}" srcOrd="5" destOrd="0" presId="urn:microsoft.com/office/officeart/2005/8/layout/arrow2"/>
    <dgm:cxn modelId="{8176A17E-4A5F-4C66-A8EB-3936DB96C717}" type="presParOf" srcId="{CD2D1CA1-C35D-4BC2-AB7E-0D8AB9695E65}" destId="{5F6C16E3-A5BE-4411-94EC-BBDD66B09377}" srcOrd="6" destOrd="0" presId="urn:microsoft.com/office/officeart/2005/8/layout/arrow2"/>
    <dgm:cxn modelId="{61CBF54C-24B9-414C-BC6A-051DC5EF8699}" type="presParOf" srcId="{CD2D1CA1-C35D-4BC2-AB7E-0D8AB9695E65}" destId="{457D963F-4C7B-4F70-B662-003C0584032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831D75-0BAA-47A8-A3F1-450B6629AF04}" type="doc">
      <dgm:prSet loTypeId="urn:microsoft.com/office/officeart/2008/layout/VerticalCurvedLis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69D0848-FCC5-4C75-A801-3538DB3CBD2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i="1" dirty="0">
              <a:latin typeface="Candara" panose="020E0502030303020204" pitchFamily="34" charset="0"/>
            </a:rPr>
            <a:t>Melhoria da relevância das cadeias de resultados sensíveis ao género
</a:t>
          </a:r>
          <a:endParaRPr lang="fr-FR" sz="1400" b="1" dirty="0">
            <a:latin typeface="Candara" panose="020E0502030303020204" pitchFamily="34" charset="0"/>
          </a:endParaRPr>
        </a:p>
      </dgm:t>
    </dgm:pt>
    <dgm:pt modelId="{9E4C8357-BE36-4C52-8041-A9C3A847A088}" type="parTrans" cxnId="{1ADDCFEC-DCEB-4F4A-A10F-01E2344FD33E}">
      <dgm:prSet/>
      <dgm:spPr/>
      <dgm:t>
        <a:bodyPr/>
        <a:lstStyle/>
        <a:p>
          <a:endParaRPr lang="fr-FR"/>
        </a:p>
      </dgm:t>
    </dgm:pt>
    <dgm:pt modelId="{E6612B40-EBD5-424C-9297-1C5927A496E5}" type="sibTrans" cxnId="{1ADDCFEC-DCEB-4F4A-A10F-01E2344FD33E}">
      <dgm:prSet/>
      <dgm:spPr/>
      <dgm:t>
        <a:bodyPr/>
        <a:lstStyle/>
        <a:p>
          <a:endParaRPr lang="fr-FR"/>
        </a:p>
      </dgm:t>
    </dgm:pt>
    <dgm:pt modelId="{B5B786FD-BE83-4C48-90F0-6FCD1D82B264}">
      <dgm:prSet custT="1"/>
      <dgm:spPr/>
      <dgm:t>
        <a:bodyPr/>
        <a:lstStyle/>
        <a:p>
          <a:r>
            <a:rPr lang="pt-BR" sz="1400" b="1" i="0" dirty="0">
              <a:latin typeface="Candara" panose="020E0502030303020204" pitchFamily="34" charset="0"/>
            </a:rPr>
            <a:t>Recolha e análise de dados sensíveis ao género
</a:t>
          </a:r>
          <a:endParaRPr lang="fr-FR" sz="1400" b="1" i="0" dirty="0">
            <a:latin typeface="Candara" panose="020E0502030303020204" pitchFamily="34" charset="0"/>
          </a:endParaRPr>
        </a:p>
      </dgm:t>
    </dgm:pt>
    <dgm:pt modelId="{B1172EA3-F02D-4B0D-9942-3DF6DCE548C6}" type="parTrans" cxnId="{81625909-BCFC-45BA-AD98-7F5CBC95479E}">
      <dgm:prSet/>
      <dgm:spPr/>
      <dgm:t>
        <a:bodyPr/>
        <a:lstStyle/>
        <a:p>
          <a:endParaRPr lang="fr-FR"/>
        </a:p>
      </dgm:t>
    </dgm:pt>
    <dgm:pt modelId="{F77B15C2-3833-4199-BF9B-54358EC9DB80}" type="sibTrans" cxnId="{81625909-BCFC-45BA-AD98-7F5CBC95479E}">
      <dgm:prSet/>
      <dgm:spPr/>
      <dgm:t>
        <a:bodyPr/>
        <a:lstStyle/>
        <a:p>
          <a:endParaRPr lang="fr-FR"/>
        </a:p>
      </dgm:t>
    </dgm:pt>
    <dgm:pt modelId="{553278F4-80A8-47C1-A116-A185D828F1F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i="0" dirty="0">
              <a:latin typeface="Candara" panose="020E0502030303020204" pitchFamily="34" charset="0"/>
            </a:rPr>
            <a:t>Alinhamento entre o RBG e o Plano do Governo para a Igualdade </a:t>
          </a:r>
          <a:r>
            <a:rPr lang="fr-FR" sz="1400" b="1" i="0" dirty="0">
              <a:latin typeface="Candara" panose="020E0502030303020204" pitchFamily="34" charset="0"/>
            </a:rPr>
            <a:t>(PGE II)</a:t>
          </a:r>
        </a:p>
      </dgm:t>
    </dgm:pt>
    <dgm:pt modelId="{2C3010A8-7D7D-4A3C-96AB-889A9ED6B1FD}" type="parTrans" cxnId="{1583FF1B-309A-4C2D-B6DF-56CC1AC5D46A}">
      <dgm:prSet/>
      <dgm:spPr/>
      <dgm:t>
        <a:bodyPr/>
        <a:lstStyle/>
        <a:p>
          <a:endParaRPr lang="fr-FR"/>
        </a:p>
      </dgm:t>
    </dgm:pt>
    <dgm:pt modelId="{0B2078BB-1D46-4AF8-8627-C8C4872A75B1}" type="sibTrans" cxnId="{1583FF1B-309A-4C2D-B6DF-56CC1AC5D46A}">
      <dgm:prSet/>
      <dgm:spPr/>
      <dgm:t>
        <a:bodyPr/>
        <a:lstStyle/>
        <a:p>
          <a:endParaRPr lang="fr-FR"/>
        </a:p>
      </dgm:t>
    </dgm:pt>
    <dgm:pt modelId="{D1D2F4AD-7276-4E55-BCDF-4636190C97F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300" b="1" dirty="0">
            <a:latin typeface="Candara" panose="020E0502030303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300" b="1" dirty="0">
              <a:latin typeface="Candara" panose="020E0502030303020204" pitchFamily="34" charset="0"/>
            </a:rPr>
            <a:t>Analise anual de temas relacionados com o OSG que têm efeitos benéficos para a prosperidade económica do país</a:t>
          </a:r>
          <a:endParaRPr lang="en-ZA" sz="1300" b="1" dirty="0">
            <a:latin typeface="Candara" panose="020E0502030303020204" pitchFamily="34" charset="0"/>
          </a:endParaRPr>
        </a:p>
        <a:p>
          <a:endParaRPr lang="en-ZA" sz="1300" b="1" dirty="0">
            <a:latin typeface="Candara" panose="020E0502030303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300" b="1" dirty="0">
            <a:latin typeface="Candara" panose="020E0502030303020204" pitchFamily="34" charset="0"/>
          </a:endParaRPr>
        </a:p>
      </dgm:t>
    </dgm:pt>
    <dgm:pt modelId="{E028DC5C-36D7-4B2F-A792-3B6D6D2285A7}" type="parTrans" cxnId="{87944818-1BF4-4709-93E0-32A35A0E5A73}">
      <dgm:prSet/>
      <dgm:spPr/>
      <dgm:t>
        <a:bodyPr/>
        <a:lstStyle/>
        <a:p>
          <a:pPr rtl="0"/>
          <a:endParaRPr lang="fr-FR"/>
        </a:p>
      </dgm:t>
    </dgm:pt>
    <dgm:pt modelId="{6A551F14-B113-4359-A954-8A197F3E8D06}" type="sibTrans" cxnId="{87944818-1BF4-4709-93E0-32A35A0E5A73}">
      <dgm:prSet/>
      <dgm:spPr/>
      <dgm:t>
        <a:bodyPr/>
        <a:lstStyle/>
        <a:p>
          <a:endParaRPr lang="fr-FR"/>
        </a:p>
      </dgm:t>
    </dgm:pt>
    <dgm:pt modelId="{39B0825A-65F9-455D-926F-8F104EE6F64B}">
      <dgm:prSet custT="1"/>
      <dgm:spPr/>
      <dgm:t>
        <a:bodyPr/>
        <a:lstStyle/>
        <a:p>
          <a:r>
            <a:rPr lang="pt-BR" sz="1400" b="1" dirty="0">
              <a:latin typeface="Candara" panose="020E0502030303020204" pitchFamily="34" charset="0"/>
            </a:rPr>
            <a:t>Reforço da coordenação entre os departamentos ministeriais 
</a:t>
          </a:r>
          <a:endParaRPr lang="fr-FR" sz="1400" b="1" dirty="0">
            <a:latin typeface="Candara" panose="020E0502030303020204" pitchFamily="34" charset="0"/>
          </a:endParaRPr>
        </a:p>
      </dgm:t>
    </dgm:pt>
    <dgm:pt modelId="{17A0014D-79B9-47A4-A495-C956756746D6}" type="parTrans" cxnId="{ECFEB4D5-AE78-42C6-BA24-37D2CE31B180}">
      <dgm:prSet/>
      <dgm:spPr/>
      <dgm:t>
        <a:bodyPr/>
        <a:lstStyle/>
        <a:p>
          <a:pPr rtl="0"/>
          <a:endParaRPr lang="fr-FR"/>
        </a:p>
      </dgm:t>
    </dgm:pt>
    <dgm:pt modelId="{5A032AF9-AE08-4943-A449-F8F3E16B6926}" type="sibTrans" cxnId="{ECFEB4D5-AE78-42C6-BA24-37D2CE31B180}">
      <dgm:prSet/>
      <dgm:spPr/>
      <dgm:t>
        <a:bodyPr/>
        <a:lstStyle/>
        <a:p>
          <a:endParaRPr lang="fr-FR"/>
        </a:p>
      </dgm:t>
    </dgm:pt>
    <dgm:pt modelId="{2C2BBFBF-D9CE-6144-B50D-63485833D3AA}" type="pres">
      <dgm:prSet presAssocID="{88831D75-0BAA-47A8-A3F1-450B6629AF04}" presName="Name0" presStyleCnt="0">
        <dgm:presLayoutVars>
          <dgm:chMax val="7"/>
          <dgm:chPref val="7"/>
          <dgm:dir/>
        </dgm:presLayoutVars>
      </dgm:prSet>
      <dgm:spPr/>
    </dgm:pt>
    <dgm:pt modelId="{BBFE31CC-41B5-7C41-A83E-0A8DBEBC0C08}" type="pres">
      <dgm:prSet presAssocID="{88831D75-0BAA-47A8-A3F1-450B6629AF04}" presName="Name1" presStyleCnt="0"/>
      <dgm:spPr/>
    </dgm:pt>
    <dgm:pt modelId="{F64CB697-7769-684C-844F-BB070D67D8D2}" type="pres">
      <dgm:prSet presAssocID="{88831D75-0BAA-47A8-A3F1-450B6629AF04}" presName="cycle" presStyleCnt="0"/>
      <dgm:spPr/>
    </dgm:pt>
    <dgm:pt modelId="{F97B5C61-9366-614E-86A3-3A0D0E6AF846}" type="pres">
      <dgm:prSet presAssocID="{88831D75-0BAA-47A8-A3F1-450B6629AF04}" presName="srcNode" presStyleLbl="node1" presStyleIdx="0" presStyleCnt="5"/>
      <dgm:spPr/>
    </dgm:pt>
    <dgm:pt modelId="{0B366DA8-DA9E-3744-B99E-ECC947992246}" type="pres">
      <dgm:prSet presAssocID="{88831D75-0BAA-47A8-A3F1-450B6629AF04}" presName="conn" presStyleLbl="parChTrans1D2" presStyleIdx="0" presStyleCnt="1"/>
      <dgm:spPr/>
    </dgm:pt>
    <dgm:pt modelId="{80E0BF29-180C-3343-A007-1694DD0AE4D5}" type="pres">
      <dgm:prSet presAssocID="{88831D75-0BAA-47A8-A3F1-450B6629AF04}" presName="extraNode" presStyleLbl="node1" presStyleIdx="0" presStyleCnt="5"/>
      <dgm:spPr/>
    </dgm:pt>
    <dgm:pt modelId="{25BC988A-8102-EB44-937C-E9AA1C897E71}" type="pres">
      <dgm:prSet presAssocID="{88831D75-0BAA-47A8-A3F1-450B6629AF04}" presName="dstNode" presStyleLbl="node1" presStyleIdx="0" presStyleCnt="5"/>
      <dgm:spPr/>
    </dgm:pt>
    <dgm:pt modelId="{14206695-8BB0-CB49-AF3F-DE0C776D3EA7}" type="pres">
      <dgm:prSet presAssocID="{069D0848-FCC5-4C75-A801-3538DB3CBD26}" presName="text_1" presStyleLbl="node1" presStyleIdx="0" presStyleCnt="5">
        <dgm:presLayoutVars>
          <dgm:bulletEnabled val="1"/>
        </dgm:presLayoutVars>
      </dgm:prSet>
      <dgm:spPr/>
    </dgm:pt>
    <dgm:pt modelId="{89C3A690-321C-6E41-8055-BDD9D46017A7}" type="pres">
      <dgm:prSet presAssocID="{069D0848-FCC5-4C75-A801-3538DB3CBD26}" presName="accent_1" presStyleCnt="0"/>
      <dgm:spPr/>
    </dgm:pt>
    <dgm:pt modelId="{A16B5B50-CEB3-3840-810D-F45C500816F1}" type="pres">
      <dgm:prSet presAssocID="{069D0848-FCC5-4C75-A801-3538DB3CBD26}" presName="accentRepeatNode" presStyleLbl="solidFgAcc1" presStyleIdx="0" presStyleCnt="5"/>
      <dgm:spPr/>
    </dgm:pt>
    <dgm:pt modelId="{A18A375B-BBF7-0242-8A4E-7EDC36680D28}" type="pres">
      <dgm:prSet presAssocID="{B5B786FD-BE83-4C48-90F0-6FCD1D82B264}" presName="text_2" presStyleLbl="node1" presStyleIdx="1" presStyleCnt="5">
        <dgm:presLayoutVars>
          <dgm:bulletEnabled val="1"/>
        </dgm:presLayoutVars>
      </dgm:prSet>
      <dgm:spPr/>
    </dgm:pt>
    <dgm:pt modelId="{CE83407D-050D-064E-AC13-C621AB1D3F40}" type="pres">
      <dgm:prSet presAssocID="{B5B786FD-BE83-4C48-90F0-6FCD1D82B264}" presName="accent_2" presStyleCnt="0"/>
      <dgm:spPr/>
    </dgm:pt>
    <dgm:pt modelId="{A60450B6-A999-BB4E-A27E-C7B223265C5E}" type="pres">
      <dgm:prSet presAssocID="{B5B786FD-BE83-4C48-90F0-6FCD1D82B264}" presName="accentRepeatNode" presStyleLbl="solidFgAcc1" presStyleIdx="1" presStyleCnt="5"/>
      <dgm:spPr/>
    </dgm:pt>
    <dgm:pt modelId="{26863AFC-4D5D-4A47-941B-C2F378FE8FC7}" type="pres">
      <dgm:prSet presAssocID="{553278F4-80A8-47C1-A116-A185D828F1F1}" presName="text_3" presStyleLbl="node1" presStyleIdx="2" presStyleCnt="5">
        <dgm:presLayoutVars>
          <dgm:bulletEnabled val="1"/>
        </dgm:presLayoutVars>
      </dgm:prSet>
      <dgm:spPr/>
    </dgm:pt>
    <dgm:pt modelId="{8C9CCCED-9BD3-F545-8D48-34C556662001}" type="pres">
      <dgm:prSet presAssocID="{553278F4-80A8-47C1-A116-A185D828F1F1}" presName="accent_3" presStyleCnt="0"/>
      <dgm:spPr/>
    </dgm:pt>
    <dgm:pt modelId="{3CB34DF8-0182-E141-8CB4-C123383D3C26}" type="pres">
      <dgm:prSet presAssocID="{553278F4-80A8-47C1-A116-A185D828F1F1}" presName="accentRepeatNode" presStyleLbl="solidFgAcc1" presStyleIdx="2" presStyleCnt="5"/>
      <dgm:spPr/>
    </dgm:pt>
    <dgm:pt modelId="{34408347-A6CD-9441-AF75-97F012BD7CA6}" type="pres">
      <dgm:prSet presAssocID="{D1D2F4AD-7276-4E55-BCDF-4636190C97F4}" presName="text_4" presStyleLbl="node1" presStyleIdx="3" presStyleCnt="5">
        <dgm:presLayoutVars>
          <dgm:bulletEnabled val="1"/>
        </dgm:presLayoutVars>
      </dgm:prSet>
      <dgm:spPr/>
    </dgm:pt>
    <dgm:pt modelId="{765CA4E1-18BE-3D43-988C-ADE2DB48BEB5}" type="pres">
      <dgm:prSet presAssocID="{D1D2F4AD-7276-4E55-BCDF-4636190C97F4}" presName="accent_4" presStyleCnt="0"/>
      <dgm:spPr/>
    </dgm:pt>
    <dgm:pt modelId="{84290398-4EFD-FF40-A735-D779C3801AFE}" type="pres">
      <dgm:prSet presAssocID="{D1D2F4AD-7276-4E55-BCDF-4636190C97F4}" presName="accentRepeatNode" presStyleLbl="solidFgAcc1" presStyleIdx="3" presStyleCnt="5"/>
      <dgm:spPr/>
    </dgm:pt>
    <dgm:pt modelId="{74BF1295-1492-1548-8719-BF5BC2C629EC}" type="pres">
      <dgm:prSet presAssocID="{39B0825A-65F9-455D-926F-8F104EE6F64B}" presName="text_5" presStyleLbl="node1" presStyleIdx="4" presStyleCnt="5">
        <dgm:presLayoutVars>
          <dgm:bulletEnabled val="1"/>
        </dgm:presLayoutVars>
      </dgm:prSet>
      <dgm:spPr/>
    </dgm:pt>
    <dgm:pt modelId="{F402E5CC-1E39-304F-8586-4FAEB9F51C95}" type="pres">
      <dgm:prSet presAssocID="{39B0825A-65F9-455D-926F-8F104EE6F64B}" presName="accent_5" presStyleCnt="0"/>
      <dgm:spPr/>
    </dgm:pt>
    <dgm:pt modelId="{4360076F-EECC-0B4A-B3ED-5E0242B8A878}" type="pres">
      <dgm:prSet presAssocID="{39B0825A-65F9-455D-926F-8F104EE6F64B}" presName="accentRepeatNode" presStyleLbl="solidFgAcc1" presStyleIdx="4" presStyleCnt="5"/>
      <dgm:spPr/>
    </dgm:pt>
  </dgm:ptLst>
  <dgm:cxnLst>
    <dgm:cxn modelId="{81625909-BCFC-45BA-AD98-7F5CBC95479E}" srcId="{88831D75-0BAA-47A8-A3F1-450B6629AF04}" destId="{B5B786FD-BE83-4C48-90F0-6FCD1D82B264}" srcOrd="1" destOrd="0" parTransId="{B1172EA3-F02D-4B0D-9942-3DF6DCE548C6}" sibTransId="{F77B15C2-3833-4199-BF9B-54358EC9DB80}"/>
    <dgm:cxn modelId="{87944818-1BF4-4709-93E0-32A35A0E5A73}" srcId="{88831D75-0BAA-47A8-A3F1-450B6629AF04}" destId="{D1D2F4AD-7276-4E55-BCDF-4636190C97F4}" srcOrd="3" destOrd="0" parTransId="{E028DC5C-36D7-4B2F-A792-3B6D6D2285A7}" sibTransId="{6A551F14-B113-4359-A954-8A197F3E8D06}"/>
    <dgm:cxn modelId="{1583FF1B-309A-4C2D-B6DF-56CC1AC5D46A}" srcId="{88831D75-0BAA-47A8-A3F1-450B6629AF04}" destId="{553278F4-80A8-47C1-A116-A185D828F1F1}" srcOrd="2" destOrd="0" parTransId="{2C3010A8-7D7D-4A3C-96AB-889A9ED6B1FD}" sibTransId="{0B2078BB-1D46-4AF8-8627-C8C4872A75B1}"/>
    <dgm:cxn modelId="{772D8747-658E-F84F-8739-D77DB3E06A27}" type="presOf" srcId="{553278F4-80A8-47C1-A116-A185D828F1F1}" destId="{26863AFC-4D5D-4A47-941B-C2F378FE8FC7}" srcOrd="0" destOrd="0" presId="urn:microsoft.com/office/officeart/2008/layout/VerticalCurvedList"/>
    <dgm:cxn modelId="{071BEA8F-CAB3-8D44-BA92-1DA574BDF242}" type="presOf" srcId="{069D0848-FCC5-4C75-A801-3538DB3CBD26}" destId="{14206695-8BB0-CB49-AF3F-DE0C776D3EA7}" srcOrd="0" destOrd="0" presId="urn:microsoft.com/office/officeart/2008/layout/VerticalCurvedList"/>
    <dgm:cxn modelId="{DA90BE9A-89D9-CE4A-AF05-FD6114BA4028}" type="presOf" srcId="{B5B786FD-BE83-4C48-90F0-6FCD1D82B264}" destId="{A18A375B-BBF7-0242-8A4E-7EDC36680D28}" srcOrd="0" destOrd="0" presId="urn:microsoft.com/office/officeart/2008/layout/VerticalCurvedList"/>
    <dgm:cxn modelId="{45B926C4-FDF1-B747-BD44-AF97A9D72AA9}" type="presOf" srcId="{88831D75-0BAA-47A8-A3F1-450B6629AF04}" destId="{2C2BBFBF-D9CE-6144-B50D-63485833D3AA}" srcOrd="0" destOrd="0" presId="urn:microsoft.com/office/officeart/2008/layout/VerticalCurvedList"/>
    <dgm:cxn modelId="{A387C3CB-142F-0D4E-966A-465661B962B6}" type="presOf" srcId="{D1D2F4AD-7276-4E55-BCDF-4636190C97F4}" destId="{34408347-A6CD-9441-AF75-97F012BD7CA6}" srcOrd="0" destOrd="0" presId="urn:microsoft.com/office/officeart/2008/layout/VerticalCurvedList"/>
    <dgm:cxn modelId="{ECFEB4D5-AE78-42C6-BA24-37D2CE31B180}" srcId="{88831D75-0BAA-47A8-A3F1-450B6629AF04}" destId="{39B0825A-65F9-455D-926F-8F104EE6F64B}" srcOrd="4" destOrd="0" parTransId="{17A0014D-79B9-47A4-A495-C956756746D6}" sibTransId="{5A032AF9-AE08-4943-A449-F8F3E16B6926}"/>
    <dgm:cxn modelId="{1FB945EB-5976-AB47-B127-BD0461E316FD}" type="presOf" srcId="{39B0825A-65F9-455D-926F-8F104EE6F64B}" destId="{74BF1295-1492-1548-8719-BF5BC2C629EC}" srcOrd="0" destOrd="0" presId="urn:microsoft.com/office/officeart/2008/layout/VerticalCurvedList"/>
    <dgm:cxn modelId="{A5C8CAEC-46EF-9941-ADB8-2E3E2CE19417}" type="presOf" srcId="{E6612B40-EBD5-424C-9297-1C5927A496E5}" destId="{0B366DA8-DA9E-3744-B99E-ECC947992246}" srcOrd="0" destOrd="0" presId="urn:microsoft.com/office/officeart/2008/layout/VerticalCurvedList"/>
    <dgm:cxn modelId="{1ADDCFEC-DCEB-4F4A-A10F-01E2344FD33E}" srcId="{88831D75-0BAA-47A8-A3F1-450B6629AF04}" destId="{069D0848-FCC5-4C75-A801-3538DB3CBD26}" srcOrd="0" destOrd="0" parTransId="{9E4C8357-BE36-4C52-8041-A9C3A847A088}" sibTransId="{E6612B40-EBD5-424C-9297-1C5927A496E5}"/>
    <dgm:cxn modelId="{909459D0-A8D7-BE41-B15C-FF44B7467F78}" type="presParOf" srcId="{2C2BBFBF-D9CE-6144-B50D-63485833D3AA}" destId="{BBFE31CC-41B5-7C41-A83E-0A8DBEBC0C08}" srcOrd="0" destOrd="0" presId="urn:microsoft.com/office/officeart/2008/layout/VerticalCurvedList"/>
    <dgm:cxn modelId="{E5C6BA24-DD16-614C-84A7-44F5C930D48B}" type="presParOf" srcId="{BBFE31CC-41B5-7C41-A83E-0A8DBEBC0C08}" destId="{F64CB697-7769-684C-844F-BB070D67D8D2}" srcOrd="0" destOrd="0" presId="urn:microsoft.com/office/officeart/2008/layout/VerticalCurvedList"/>
    <dgm:cxn modelId="{4C30CA00-B7F2-4C4C-A881-09D9C1F0A407}" type="presParOf" srcId="{F64CB697-7769-684C-844F-BB070D67D8D2}" destId="{F97B5C61-9366-614E-86A3-3A0D0E6AF846}" srcOrd="0" destOrd="0" presId="urn:microsoft.com/office/officeart/2008/layout/VerticalCurvedList"/>
    <dgm:cxn modelId="{1A53E228-E164-A949-B276-EBD69CB524EC}" type="presParOf" srcId="{F64CB697-7769-684C-844F-BB070D67D8D2}" destId="{0B366DA8-DA9E-3744-B99E-ECC947992246}" srcOrd="1" destOrd="0" presId="urn:microsoft.com/office/officeart/2008/layout/VerticalCurvedList"/>
    <dgm:cxn modelId="{AB3E4B06-627A-C14B-A180-1965C47B27E0}" type="presParOf" srcId="{F64CB697-7769-684C-844F-BB070D67D8D2}" destId="{80E0BF29-180C-3343-A007-1694DD0AE4D5}" srcOrd="2" destOrd="0" presId="urn:microsoft.com/office/officeart/2008/layout/VerticalCurvedList"/>
    <dgm:cxn modelId="{B3F4EB14-F7E9-EB42-8F89-6A1808E11A8C}" type="presParOf" srcId="{F64CB697-7769-684C-844F-BB070D67D8D2}" destId="{25BC988A-8102-EB44-937C-E9AA1C897E71}" srcOrd="3" destOrd="0" presId="urn:microsoft.com/office/officeart/2008/layout/VerticalCurvedList"/>
    <dgm:cxn modelId="{D05B64CF-8EBF-B84F-9B73-19692C1F5447}" type="presParOf" srcId="{BBFE31CC-41B5-7C41-A83E-0A8DBEBC0C08}" destId="{14206695-8BB0-CB49-AF3F-DE0C776D3EA7}" srcOrd="1" destOrd="0" presId="urn:microsoft.com/office/officeart/2008/layout/VerticalCurvedList"/>
    <dgm:cxn modelId="{2B04D521-C18C-9E48-8371-D1EF434B8A58}" type="presParOf" srcId="{BBFE31CC-41B5-7C41-A83E-0A8DBEBC0C08}" destId="{89C3A690-321C-6E41-8055-BDD9D46017A7}" srcOrd="2" destOrd="0" presId="urn:microsoft.com/office/officeart/2008/layout/VerticalCurvedList"/>
    <dgm:cxn modelId="{1C4B384A-4C05-B444-9BEF-18C0F7072A22}" type="presParOf" srcId="{89C3A690-321C-6E41-8055-BDD9D46017A7}" destId="{A16B5B50-CEB3-3840-810D-F45C500816F1}" srcOrd="0" destOrd="0" presId="urn:microsoft.com/office/officeart/2008/layout/VerticalCurvedList"/>
    <dgm:cxn modelId="{89BE9AAC-414E-3647-87F6-9E1A92082876}" type="presParOf" srcId="{BBFE31CC-41B5-7C41-A83E-0A8DBEBC0C08}" destId="{A18A375B-BBF7-0242-8A4E-7EDC36680D28}" srcOrd="3" destOrd="0" presId="urn:microsoft.com/office/officeart/2008/layout/VerticalCurvedList"/>
    <dgm:cxn modelId="{3AE3D75E-3610-2045-B353-4214A80A22AF}" type="presParOf" srcId="{BBFE31CC-41B5-7C41-A83E-0A8DBEBC0C08}" destId="{CE83407D-050D-064E-AC13-C621AB1D3F40}" srcOrd="4" destOrd="0" presId="urn:microsoft.com/office/officeart/2008/layout/VerticalCurvedList"/>
    <dgm:cxn modelId="{BC34408C-04B0-0F46-917B-E2967D2A12B2}" type="presParOf" srcId="{CE83407D-050D-064E-AC13-C621AB1D3F40}" destId="{A60450B6-A999-BB4E-A27E-C7B223265C5E}" srcOrd="0" destOrd="0" presId="urn:microsoft.com/office/officeart/2008/layout/VerticalCurvedList"/>
    <dgm:cxn modelId="{97027286-8089-B44F-9BE0-226D180E6879}" type="presParOf" srcId="{BBFE31CC-41B5-7C41-A83E-0A8DBEBC0C08}" destId="{26863AFC-4D5D-4A47-941B-C2F378FE8FC7}" srcOrd="5" destOrd="0" presId="urn:microsoft.com/office/officeart/2008/layout/VerticalCurvedList"/>
    <dgm:cxn modelId="{45B97516-B8FF-4E4F-99CF-D7BEB492F6E6}" type="presParOf" srcId="{BBFE31CC-41B5-7C41-A83E-0A8DBEBC0C08}" destId="{8C9CCCED-9BD3-F545-8D48-34C556662001}" srcOrd="6" destOrd="0" presId="urn:microsoft.com/office/officeart/2008/layout/VerticalCurvedList"/>
    <dgm:cxn modelId="{89EDF9CB-86FE-0346-B491-D7E1C125CA1B}" type="presParOf" srcId="{8C9CCCED-9BD3-F545-8D48-34C556662001}" destId="{3CB34DF8-0182-E141-8CB4-C123383D3C26}" srcOrd="0" destOrd="0" presId="urn:microsoft.com/office/officeart/2008/layout/VerticalCurvedList"/>
    <dgm:cxn modelId="{8A1FCAFA-336E-294B-A403-45ACF7BF7640}" type="presParOf" srcId="{BBFE31CC-41B5-7C41-A83E-0A8DBEBC0C08}" destId="{34408347-A6CD-9441-AF75-97F012BD7CA6}" srcOrd="7" destOrd="0" presId="urn:microsoft.com/office/officeart/2008/layout/VerticalCurvedList"/>
    <dgm:cxn modelId="{D79D818F-F8A2-DB43-835B-8B7D8E76AD29}" type="presParOf" srcId="{BBFE31CC-41B5-7C41-A83E-0A8DBEBC0C08}" destId="{765CA4E1-18BE-3D43-988C-ADE2DB48BEB5}" srcOrd="8" destOrd="0" presId="urn:microsoft.com/office/officeart/2008/layout/VerticalCurvedList"/>
    <dgm:cxn modelId="{CF38956D-1CCA-AA41-8765-D797ED895728}" type="presParOf" srcId="{765CA4E1-18BE-3D43-988C-ADE2DB48BEB5}" destId="{84290398-4EFD-FF40-A735-D779C3801AFE}" srcOrd="0" destOrd="0" presId="urn:microsoft.com/office/officeart/2008/layout/VerticalCurvedList"/>
    <dgm:cxn modelId="{D0C52711-867F-B741-8D90-B8864291E7DD}" type="presParOf" srcId="{BBFE31CC-41B5-7C41-A83E-0A8DBEBC0C08}" destId="{74BF1295-1492-1548-8719-BF5BC2C629EC}" srcOrd="9" destOrd="0" presId="urn:microsoft.com/office/officeart/2008/layout/VerticalCurvedList"/>
    <dgm:cxn modelId="{66FE75BA-78F7-D943-BA28-29F9A1B55487}" type="presParOf" srcId="{BBFE31CC-41B5-7C41-A83E-0A8DBEBC0C08}" destId="{F402E5CC-1E39-304F-8586-4FAEB9F51C95}" srcOrd="10" destOrd="0" presId="urn:microsoft.com/office/officeart/2008/layout/VerticalCurvedList"/>
    <dgm:cxn modelId="{58ECC788-8824-4A42-8B55-8CF4883B1564}" type="presParOf" srcId="{F402E5CC-1E39-304F-8586-4FAEB9F51C95}" destId="{4360076F-EECC-0B4A-B3ED-5E0242B8A8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F1ED5A-0D86-4890-A4D7-1BC6E1B8160B}" type="doc">
      <dgm:prSet loTypeId="urn:microsoft.com/office/officeart/2005/8/layout/cycle3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1E648D17-6165-48FF-BF65-926AB4323E2C}">
      <dgm:prSet phldrT="[Texte]" custT="1"/>
      <dgm:spPr/>
      <dgm:t>
        <a:bodyPr/>
        <a:lstStyle/>
        <a:p>
          <a:r>
            <a:rPr lang="pt-PT" sz="1400" b="1" noProof="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Melhoria das cadeias de resultados sensíveis ao género </a:t>
          </a:r>
          <a:r>
            <a:rPr lang="pt-BR" sz="1400" b="1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
</a:t>
          </a:r>
          <a:endParaRPr lang="fr-FR" sz="1400" b="1" dirty="0">
            <a:solidFill>
              <a:schemeClr val="accent4">
                <a:lumMod val="50000"/>
              </a:schemeClr>
            </a:solidFill>
            <a:latin typeface="Candara" panose="020E0502030303020204" pitchFamily="34" charset="0"/>
          </a:endParaRPr>
        </a:p>
      </dgm:t>
    </dgm:pt>
    <dgm:pt modelId="{C0F873BB-0CF9-4068-9248-5258B8761E11}" type="parTrans" cxnId="{325EC47C-42EE-4CE6-BCFF-F91B6C2A4C56}">
      <dgm:prSet/>
      <dgm:spPr/>
      <dgm:t>
        <a:bodyPr/>
        <a:lstStyle/>
        <a:p>
          <a:endParaRPr lang="fr-FR">
            <a:latin typeface="Candara" panose="020E0502030303020204" pitchFamily="34" charset="0"/>
          </a:endParaRPr>
        </a:p>
      </dgm:t>
    </dgm:pt>
    <dgm:pt modelId="{A8CF3E0F-895D-4EF9-A627-572BED99CA96}" type="sibTrans" cxnId="{325EC47C-42EE-4CE6-BCFF-F91B6C2A4C56}">
      <dgm:prSet/>
      <dgm:spPr/>
      <dgm:t>
        <a:bodyPr/>
        <a:lstStyle/>
        <a:p>
          <a:endParaRPr lang="fr-FR">
            <a:latin typeface="Candara" panose="020E0502030303020204" pitchFamily="34" charset="0"/>
          </a:endParaRPr>
        </a:p>
      </dgm:t>
    </dgm:pt>
    <dgm:pt modelId="{DD90C946-3ED4-4371-9E8C-5CFF0C83B386}">
      <dgm:prSet phldrT="[Texte]" custT="1"/>
      <dgm:spPr/>
      <dgm:t>
        <a:bodyPr/>
        <a:lstStyle/>
        <a:p>
          <a:r>
            <a:rPr lang="fr-FR" sz="1500" dirty="0">
              <a:latin typeface="Candara" panose="020E0502030303020204" pitchFamily="34" charset="0"/>
            </a:rPr>
            <a:t> </a:t>
          </a:r>
          <a:r>
            <a:rPr lang="pt-PT" sz="1500" b="1" noProof="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Operacionalização gradual da </a:t>
          </a:r>
          <a:r>
            <a:rPr lang="pt-PT" sz="1500" b="1" noProof="0" dirty="0" err="1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intersectorialidade</a:t>
          </a:r>
          <a:endParaRPr lang="pt-PT" sz="1400" b="1" noProof="0" dirty="0">
            <a:solidFill>
              <a:schemeClr val="accent4">
                <a:lumMod val="50000"/>
              </a:schemeClr>
            </a:solidFill>
            <a:latin typeface="Candara" panose="020E0502030303020204" pitchFamily="34" charset="0"/>
          </a:endParaRPr>
        </a:p>
      </dgm:t>
    </dgm:pt>
    <dgm:pt modelId="{72D42C07-6337-440B-A956-681D01965B72}" type="parTrans" cxnId="{0663BC3C-E456-46F0-8739-51C8B0E642D8}">
      <dgm:prSet/>
      <dgm:spPr/>
      <dgm:t>
        <a:bodyPr/>
        <a:lstStyle/>
        <a:p>
          <a:endParaRPr lang="fr-FR">
            <a:latin typeface="Candara" panose="020E0502030303020204" pitchFamily="34" charset="0"/>
          </a:endParaRPr>
        </a:p>
      </dgm:t>
    </dgm:pt>
    <dgm:pt modelId="{450A739B-1BEB-4CFA-9D31-09F1D6F30E08}" type="sibTrans" cxnId="{0663BC3C-E456-46F0-8739-51C8B0E642D8}">
      <dgm:prSet/>
      <dgm:spPr/>
      <dgm:t>
        <a:bodyPr/>
        <a:lstStyle/>
        <a:p>
          <a:endParaRPr lang="fr-FR">
            <a:latin typeface="Candara" panose="020E0502030303020204" pitchFamily="34" charset="0"/>
          </a:endParaRPr>
        </a:p>
      </dgm:t>
    </dgm:pt>
    <dgm:pt modelId="{EA0A8961-259E-4CF6-B560-D53E4E749224}">
      <dgm:prSet phldrT="[Texte]" custT="1"/>
      <dgm:spPr/>
      <dgm:t>
        <a:bodyPr/>
        <a:lstStyle/>
        <a:p>
          <a:r>
            <a:rPr lang="pt-PT" sz="1400" b="1" noProof="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Enriquecimento contínuo dos sistemas de informação com dados sensíveis ao género (coordenação com o HCP )</a:t>
          </a:r>
        </a:p>
      </dgm:t>
    </dgm:pt>
    <dgm:pt modelId="{1428200E-0369-47CD-8195-BBD0B5A0F089}" type="parTrans" cxnId="{177B1A16-7B1E-4F05-A189-C508770C3370}">
      <dgm:prSet/>
      <dgm:spPr/>
      <dgm:t>
        <a:bodyPr/>
        <a:lstStyle/>
        <a:p>
          <a:endParaRPr lang="fr-FR">
            <a:latin typeface="Candara" panose="020E0502030303020204" pitchFamily="34" charset="0"/>
          </a:endParaRPr>
        </a:p>
      </dgm:t>
    </dgm:pt>
    <dgm:pt modelId="{4201BD3B-F73B-47D9-B2D5-4AF78D572289}" type="sibTrans" cxnId="{177B1A16-7B1E-4F05-A189-C508770C3370}">
      <dgm:prSet/>
      <dgm:spPr/>
      <dgm:t>
        <a:bodyPr/>
        <a:lstStyle/>
        <a:p>
          <a:endParaRPr lang="fr-FR">
            <a:latin typeface="Candara" panose="020E0502030303020204" pitchFamily="34" charset="0"/>
          </a:endParaRPr>
        </a:p>
      </dgm:t>
    </dgm:pt>
    <dgm:pt modelId="{30938A92-7582-4186-B0F0-F1D0F99E930D}">
      <dgm:prSet phldrT="[Texte]" custT="1"/>
      <dgm:spPr/>
      <dgm:t>
        <a:bodyPr/>
        <a:lstStyle/>
        <a:p>
          <a:r>
            <a:rPr lang="pt-PT" sz="1500" b="1" kern="1200" noProof="0" dirty="0">
              <a:solidFill>
                <a:srgbClr val="8064A2">
                  <a:lumMod val="50000"/>
                </a:srgbClr>
              </a:solidFill>
              <a:latin typeface="Candara" panose="020E0502030303020204" pitchFamily="34" charset="0"/>
              <a:ea typeface="+mn-ea"/>
              <a:cs typeface="+mn-cs"/>
            </a:rPr>
            <a:t>Recurso periódico a capacitação em matéria da OSG</a:t>
          </a:r>
        </a:p>
      </dgm:t>
    </dgm:pt>
    <dgm:pt modelId="{26CB84EB-64D1-43F9-9F04-C85D97DAA0FA}" type="sibTrans" cxnId="{63B91D0F-3F3B-4F55-BF92-9887F8E47B38}">
      <dgm:prSet/>
      <dgm:spPr/>
      <dgm:t>
        <a:bodyPr/>
        <a:lstStyle/>
        <a:p>
          <a:endParaRPr lang="fr-FR">
            <a:latin typeface="Candara" panose="020E0502030303020204" pitchFamily="34" charset="0"/>
          </a:endParaRPr>
        </a:p>
      </dgm:t>
    </dgm:pt>
    <dgm:pt modelId="{6E303FDC-A22E-46EB-98EB-9880FA7CEC59}" type="parTrans" cxnId="{63B91D0F-3F3B-4F55-BF92-9887F8E47B38}">
      <dgm:prSet/>
      <dgm:spPr/>
      <dgm:t>
        <a:bodyPr/>
        <a:lstStyle/>
        <a:p>
          <a:endParaRPr lang="fr-FR">
            <a:latin typeface="Candara" panose="020E0502030303020204" pitchFamily="34" charset="0"/>
          </a:endParaRPr>
        </a:p>
      </dgm:t>
    </dgm:pt>
    <dgm:pt modelId="{8EDB214B-2457-4DBE-9256-2079383AA1F5}">
      <dgm:prSet phldrT="[Texte]" custT="1"/>
      <dgm:spPr/>
      <dgm:t>
        <a:bodyPr/>
        <a:lstStyle/>
        <a:p>
          <a:r>
            <a:rPr lang="pt-PT" sz="1500" b="1" noProof="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Participação dos quadros superiores </a:t>
          </a:r>
          <a:r>
            <a:rPr lang="pt-BR" sz="1500" b="1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
</a:t>
          </a:r>
          <a:endParaRPr lang="fr-FR" sz="1500" b="1" dirty="0">
            <a:solidFill>
              <a:schemeClr val="accent4">
                <a:lumMod val="50000"/>
              </a:schemeClr>
            </a:solidFill>
            <a:latin typeface="Candara" panose="020E0502030303020204" pitchFamily="34" charset="0"/>
          </a:endParaRPr>
        </a:p>
      </dgm:t>
    </dgm:pt>
    <dgm:pt modelId="{F9EEC34F-BE5B-4744-B801-5D9A3340C97D}" type="sibTrans" cxnId="{66FEA1FD-B3FF-4803-ABA5-4FDB831A0ADB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fr-FR">
            <a:latin typeface="Candara" panose="020E0502030303020204" pitchFamily="34" charset="0"/>
          </a:endParaRPr>
        </a:p>
      </dgm:t>
    </dgm:pt>
    <dgm:pt modelId="{9C9874F0-2C25-44FC-B995-26EB94F97BD8}" type="parTrans" cxnId="{66FEA1FD-B3FF-4803-ABA5-4FDB831A0ADB}">
      <dgm:prSet/>
      <dgm:spPr/>
      <dgm:t>
        <a:bodyPr/>
        <a:lstStyle/>
        <a:p>
          <a:endParaRPr lang="fr-FR">
            <a:latin typeface="Candara" panose="020E0502030303020204" pitchFamily="34" charset="0"/>
          </a:endParaRPr>
        </a:p>
      </dgm:t>
    </dgm:pt>
    <dgm:pt modelId="{D37EE079-9EAB-4C39-BB66-C4DC8AC5CAF2}" type="pres">
      <dgm:prSet presAssocID="{DBF1ED5A-0D86-4890-A4D7-1BC6E1B8160B}" presName="Name0" presStyleCnt="0">
        <dgm:presLayoutVars>
          <dgm:dir/>
          <dgm:resizeHandles val="exact"/>
        </dgm:presLayoutVars>
      </dgm:prSet>
      <dgm:spPr/>
    </dgm:pt>
    <dgm:pt modelId="{4DD0BFD3-DEE0-4009-81BB-1FDDE6E5AFBE}" type="pres">
      <dgm:prSet presAssocID="{DBF1ED5A-0D86-4890-A4D7-1BC6E1B8160B}" presName="cycle" presStyleCnt="0"/>
      <dgm:spPr/>
    </dgm:pt>
    <dgm:pt modelId="{8606C81C-46FD-4913-8EA7-83DA014ED7CC}" type="pres">
      <dgm:prSet presAssocID="{8EDB214B-2457-4DBE-9256-2079383AA1F5}" presName="nodeFirstNode" presStyleLbl="node1" presStyleIdx="0" presStyleCnt="5" custScaleX="103619" custScaleY="96967" custRadScaleRad="99215" custRadScaleInc="5841">
        <dgm:presLayoutVars>
          <dgm:bulletEnabled val="1"/>
        </dgm:presLayoutVars>
      </dgm:prSet>
      <dgm:spPr/>
    </dgm:pt>
    <dgm:pt modelId="{CBBBFBCA-FE57-4812-9211-0393E60C94EF}" type="pres">
      <dgm:prSet presAssocID="{F9EEC34F-BE5B-4744-B801-5D9A3340C97D}" presName="sibTransFirstNode" presStyleLbl="bgShp" presStyleIdx="0" presStyleCnt="1" custScaleX="121423"/>
      <dgm:spPr/>
    </dgm:pt>
    <dgm:pt modelId="{990C5586-E97F-48D6-A2CC-E5802D59B322}" type="pres">
      <dgm:prSet presAssocID="{1E648D17-6165-48FF-BF65-926AB4323E2C}" presName="nodeFollowingNodes" presStyleLbl="node1" presStyleIdx="1" presStyleCnt="5" custScaleX="135809" custRadScaleRad="113031" custRadScaleInc="279052">
        <dgm:presLayoutVars>
          <dgm:bulletEnabled val="1"/>
        </dgm:presLayoutVars>
      </dgm:prSet>
      <dgm:spPr/>
    </dgm:pt>
    <dgm:pt modelId="{CAFCC077-FCBE-45B8-8C9F-B4FFDE2E581A}" type="pres">
      <dgm:prSet presAssocID="{DD90C946-3ED4-4371-9E8C-5CFF0C83B386}" presName="nodeFollowingNodes" presStyleLbl="node1" presStyleIdx="2" presStyleCnt="5" custScaleX="145586" custRadScaleRad="124318" custRadScaleInc="-46958">
        <dgm:presLayoutVars>
          <dgm:bulletEnabled val="1"/>
        </dgm:presLayoutVars>
      </dgm:prSet>
      <dgm:spPr/>
    </dgm:pt>
    <dgm:pt modelId="{D7DDCB3E-6C64-4373-8095-D158C6978556}" type="pres">
      <dgm:prSet presAssocID="{EA0A8961-259E-4CF6-B560-D53E4E749224}" presName="nodeFollowingNodes" presStyleLbl="node1" presStyleIdx="3" presStyleCnt="5" custScaleX="143855" custScaleY="105643" custRadScaleRad="121055" custRadScaleInc="-235480">
        <dgm:presLayoutVars>
          <dgm:bulletEnabled val="1"/>
        </dgm:presLayoutVars>
      </dgm:prSet>
      <dgm:spPr/>
    </dgm:pt>
    <dgm:pt modelId="{39A5C43F-EDF0-4060-9F83-127C530CB1D5}" type="pres">
      <dgm:prSet presAssocID="{30938A92-7582-4186-B0F0-F1D0F99E930D}" presName="nodeFollowingNodes" presStyleLbl="node1" presStyleIdx="4" presStyleCnt="5" custScaleX="132722" custRadScaleRad="109955" custRadScaleInc="-3283">
        <dgm:presLayoutVars>
          <dgm:bulletEnabled val="1"/>
        </dgm:presLayoutVars>
      </dgm:prSet>
      <dgm:spPr/>
    </dgm:pt>
  </dgm:ptLst>
  <dgm:cxnLst>
    <dgm:cxn modelId="{63B91D0F-3F3B-4F55-BF92-9887F8E47B38}" srcId="{DBF1ED5A-0D86-4890-A4D7-1BC6E1B8160B}" destId="{30938A92-7582-4186-B0F0-F1D0F99E930D}" srcOrd="4" destOrd="0" parTransId="{6E303FDC-A22E-46EB-98EB-9880FA7CEC59}" sibTransId="{26CB84EB-64D1-43F9-9F04-C85D97DAA0FA}"/>
    <dgm:cxn modelId="{177B1A16-7B1E-4F05-A189-C508770C3370}" srcId="{DBF1ED5A-0D86-4890-A4D7-1BC6E1B8160B}" destId="{EA0A8961-259E-4CF6-B560-D53E4E749224}" srcOrd="3" destOrd="0" parTransId="{1428200E-0369-47CD-8195-BBD0B5A0F089}" sibTransId="{4201BD3B-F73B-47D9-B2D5-4AF78D572289}"/>
    <dgm:cxn modelId="{EAAC0424-0F93-4DA7-ACAC-5C3412FAB39B}" type="presOf" srcId="{30938A92-7582-4186-B0F0-F1D0F99E930D}" destId="{39A5C43F-EDF0-4060-9F83-127C530CB1D5}" srcOrd="0" destOrd="0" presId="urn:microsoft.com/office/officeart/2005/8/layout/cycle3"/>
    <dgm:cxn modelId="{0663BC3C-E456-46F0-8739-51C8B0E642D8}" srcId="{DBF1ED5A-0D86-4890-A4D7-1BC6E1B8160B}" destId="{DD90C946-3ED4-4371-9E8C-5CFF0C83B386}" srcOrd="2" destOrd="0" parTransId="{72D42C07-6337-440B-A956-681D01965B72}" sibTransId="{450A739B-1BEB-4CFA-9D31-09F1D6F30E08}"/>
    <dgm:cxn modelId="{038D6460-C2EC-4DF8-9739-41B0B4F557DE}" type="presOf" srcId="{F9EEC34F-BE5B-4744-B801-5D9A3340C97D}" destId="{CBBBFBCA-FE57-4812-9211-0393E60C94EF}" srcOrd="0" destOrd="0" presId="urn:microsoft.com/office/officeart/2005/8/layout/cycle3"/>
    <dgm:cxn modelId="{74458067-626A-4C8C-A81B-E16842FAC2A1}" type="presOf" srcId="{DD90C946-3ED4-4371-9E8C-5CFF0C83B386}" destId="{CAFCC077-FCBE-45B8-8C9F-B4FFDE2E581A}" srcOrd="0" destOrd="0" presId="urn:microsoft.com/office/officeart/2005/8/layout/cycle3"/>
    <dgm:cxn modelId="{309AFF7B-8241-4972-B2D4-AB8A9712AC22}" type="presOf" srcId="{8EDB214B-2457-4DBE-9256-2079383AA1F5}" destId="{8606C81C-46FD-4913-8EA7-83DA014ED7CC}" srcOrd="0" destOrd="0" presId="urn:microsoft.com/office/officeart/2005/8/layout/cycle3"/>
    <dgm:cxn modelId="{325EC47C-42EE-4CE6-BCFF-F91B6C2A4C56}" srcId="{DBF1ED5A-0D86-4890-A4D7-1BC6E1B8160B}" destId="{1E648D17-6165-48FF-BF65-926AB4323E2C}" srcOrd="1" destOrd="0" parTransId="{C0F873BB-0CF9-4068-9248-5258B8761E11}" sibTransId="{A8CF3E0F-895D-4EF9-A627-572BED99CA96}"/>
    <dgm:cxn modelId="{B36F3AA9-C6FA-404B-95D0-E601C56CD41A}" type="presOf" srcId="{DBF1ED5A-0D86-4890-A4D7-1BC6E1B8160B}" destId="{D37EE079-9EAB-4C39-BB66-C4DC8AC5CAF2}" srcOrd="0" destOrd="0" presId="urn:microsoft.com/office/officeart/2005/8/layout/cycle3"/>
    <dgm:cxn modelId="{997CD4D7-4A9E-4E99-B098-012BF7E43CFC}" type="presOf" srcId="{1E648D17-6165-48FF-BF65-926AB4323E2C}" destId="{990C5586-E97F-48D6-A2CC-E5802D59B322}" srcOrd="0" destOrd="0" presId="urn:microsoft.com/office/officeart/2005/8/layout/cycle3"/>
    <dgm:cxn modelId="{B71CB7E7-68E6-486F-96CD-1C9E70878F6A}" type="presOf" srcId="{EA0A8961-259E-4CF6-B560-D53E4E749224}" destId="{D7DDCB3E-6C64-4373-8095-D158C6978556}" srcOrd="0" destOrd="0" presId="urn:microsoft.com/office/officeart/2005/8/layout/cycle3"/>
    <dgm:cxn modelId="{66FEA1FD-B3FF-4803-ABA5-4FDB831A0ADB}" srcId="{DBF1ED5A-0D86-4890-A4D7-1BC6E1B8160B}" destId="{8EDB214B-2457-4DBE-9256-2079383AA1F5}" srcOrd="0" destOrd="0" parTransId="{9C9874F0-2C25-44FC-B995-26EB94F97BD8}" sibTransId="{F9EEC34F-BE5B-4744-B801-5D9A3340C97D}"/>
    <dgm:cxn modelId="{70550627-C5C2-4B40-8E88-F1C7448C890A}" type="presParOf" srcId="{D37EE079-9EAB-4C39-BB66-C4DC8AC5CAF2}" destId="{4DD0BFD3-DEE0-4009-81BB-1FDDE6E5AFBE}" srcOrd="0" destOrd="0" presId="urn:microsoft.com/office/officeart/2005/8/layout/cycle3"/>
    <dgm:cxn modelId="{6716E65F-F880-4014-AD7D-C4F3B3C7BFFC}" type="presParOf" srcId="{4DD0BFD3-DEE0-4009-81BB-1FDDE6E5AFBE}" destId="{8606C81C-46FD-4913-8EA7-83DA014ED7CC}" srcOrd="0" destOrd="0" presId="urn:microsoft.com/office/officeart/2005/8/layout/cycle3"/>
    <dgm:cxn modelId="{94807C9E-1669-4980-9567-8D5D6EA014E6}" type="presParOf" srcId="{4DD0BFD3-DEE0-4009-81BB-1FDDE6E5AFBE}" destId="{CBBBFBCA-FE57-4812-9211-0393E60C94EF}" srcOrd="1" destOrd="0" presId="urn:microsoft.com/office/officeart/2005/8/layout/cycle3"/>
    <dgm:cxn modelId="{76ABDCD4-6C52-4EB6-814B-8C12FB24B792}" type="presParOf" srcId="{4DD0BFD3-DEE0-4009-81BB-1FDDE6E5AFBE}" destId="{990C5586-E97F-48D6-A2CC-E5802D59B322}" srcOrd="2" destOrd="0" presId="urn:microsoft.com/office/officeart/2005/8/layout/cycle3"/>
    <dgm:cxn modelId="{1B1F008D-0E2E-47C9-9B89-6AAC23F96EC7}" type="presParOf" srcId="{4DD0BFD3-DEE0-4009-81BB-1FDDE6E5AFBE}" destId="{CAFCC077-FCBE-45B8-8C9F-B4FFDE2E581A}" srcOrd="3" destOrd="0" presId="urn:microsoft.com/office/officeart/2005/8/layout/cycle3"/>
    <dgm:cxn modelId="{DD5E4885-1813-46BF-A905-55EFF0273637}" type="presParOf" srcId="{4DD0BFD3-DEE0-4009-81BB-1FDDE6E5AFBE}" destId="{D7DDCB3E-6C64-4373-8095-D158C6978556}" srcOrd="4" destOrd="0" presId="urn:microsoft.com/office/officeart/2005/8/layout/cycle3"/>
    <dgm:cxn modelId="{F3B2FB5F-9B36-4155-B07C-E6B9091948B5}" type="presParOf" srcId="{4DD0BFD3-DEE0-4009-81BB-1FDDE6E5AFBE}" destId="{39A5C43F-EDF0-4060-9F83-127C530CB1D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D0665-D3F0-453C-8921-217A41D91DBA}">
      <dsp:nvSpPr>
        <dsp:cNvPr id="0" name=""/>
        <dsp:cNvSpPr/>
      </dsp:nvSpPr>
      <dsp:spPr>
        <a:xfrm>
          <a:off x="0" y="258"/>
          <a:ext cx="8094853" cy="5811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strike="noStrike" kern="1200" noProof="0" dirty="0"/>
            <a:t>Constituição de </a:t>
          </a:r>
          <a:r>
            <a:rPr lang="pt-PT" sz="2000" b="1" kern="1200" noProof="0" dirty="0"/>
            <a:t>2011</a:t>
          </a:r>
          <a:endParaRPr lang="pt-PT" sz="2000" b="1" strike="sngStrike" kern="1200" noProof="0" dirty="0"/>
        </a:p>
      </dsp:txBody>
      <dsp:txXfrm>
        <a:off x="28369" y="28627"/>
        <a:ext cx="8038115" cy="524403"/>
      </dsp:txXfrm>
    </dsp:sp>
    <dsp:sp modelId="{B6BCA19F-EC54-4A03-81D0-93B8A12FBB9B}">
      <dsp:nvSpPr>
        <dsp:cNvPr id="0" name=""/>
        <dsp:cNvSpPr/>
      </dsp:nvSpPr>
      <dsp:spPr>
        <a:xfrm>
          <a:off x="0" y="591861"/>
          <a:ext cx="8094853" cy="581141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kern="1200" noProof="0" dirty="0"/>
            <a:t>Convenções, protocolos e agendas : PEQUIM, CEDAW, ODS</a:t>
          </a:r>
          <a:r>
            <a:rPr lang="fr-MA" sz="2000" b="1" kern="1200" dirty="0"/>
            <a:t>…</a:t>
          </a:r>
          <a:endParaRPr lang="fr-FR" sz="2000" b="1" kern="1200" dirty="0"/>
        </a:p>
      </dsp:txBody>
      <dsp:txXfrm>
        <a:off x="28369" y="620230"/>
        <a:ext cx="8038115" cy="524403"/>
      </dsp:txXfrm>
    </dsp:sp>
    <dsp:sp modelId="{C70CEA61-ABE2-4869-8AFD-37148D58D406}">
      <dsp:nvSpPr>
        <dsp:cNvPr id="0" name=""/>
        <dsp:cNvSpPr/>
      </dsp:nvSpPr>
      <dsp:spPr>
        <a:xfrm>
          <a:off x="0" y="1183465"/>
          <a:ext cx="8094853" cy="581141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kern="1200" noProof="0" dirty="0"/>
            <a:t>Orientações Reais</a:t>
          </a:r>
        </a:p>
      </dsp:txBody>
      <dsp:txXfrm>
        <a:off x="28369" y="1211834"/>
        <a:ext cx="8038115" cy="524403"/>
      </dsp:txXfrm>
    </dsp:sp>
    <dsp:sp modelId="{0DE31BFD-B6FE-444C-9614-BC0E0CA990FA}">
      <dsp:nvSpPr>
        <dsp:cNvPr id="0" name=""/>
        <dsp:cNvSpPr/>
      </dsp:nvSpPr>
      <dsp:spPr>
        <a:xfrm>
          <a:off x="0" y="1775069"/>
          <a:ext cx="8094853" cy="581141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noProof="0" dirty="0"/>
            <a:t>Programa do governo 2017-2021</a:t>
          </a:r>
        </a:p>
      </dsp:txBody>
      <dsp:txXfrm>
        <a:off x="28369" y="1803438"/>
        <a:ext cx="8038115" cy="524403"/>
      </dsp:txXfrm>
    </dsp:sp>
    <dsp:sp modelId="{354873F6-76B8-4B9E-A71C-2D55C69891F3}">
      <dsp:nvSpPr>
        <dsp:cNvPr id="0" name=""/>
        <dsp:cNvSpPr/>
      </dsp:nvSpPr>
      <dsp:spPr>
        <a:xfrm>
          <a:off x="0" y="2366673"/>
          <a:ext cx="8094853" cy="581141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noProof="0" dirty="0"/>
            <a:t>Planos do governo para a igualdade “ICRAM 1” (2012-2016) e “ICRAM2” (2017-2021)</a:t>
          </a:r>
        </a:p>
      </dsp:txBody>
      <dsp:txXfrm>
        <a:off x="28369" y="2395042"/>
        <a:ext cx="8038115" cy="524403"/>
      </dsp:txXfrm>
    </dsp:sp>
    <dsp:sp modelId="{5398546C-0656-4CCD-AC40-1482C3A5CCA4}">
      <dsp:nvSpPr>
        <dsp:cNvPr id="0" name=""/>
        <dsp:cNvSpPr/>
      </dsp:nvSpPr>
      <dsp:spPr>
        <a:xfrm>
          <a:off x="0" y="2958277"/>
          <a:ext cx="8094853" cy="581141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noProof="0" dirty="0"/>
            <a:t>Programa “</a:t>
          </a:r>
          <a:r>
            <a:rPr lang="pt-PT" sz="2000" b="1" kern="1200" noProof="0" dirty="0" err="1"/>
            <a:t>Maroc-Attamkine</a:t>
          </a:r>
          <a:r>
            <a:rPr lang="pt-PT" sz="2000" b="1" kern="1200" noProof="0" dirty="0"/>
            <a:t> » para a autonomização económica das mulheres e das raparigas – horizonte 2030</a:t>
          </a:r>
        </a:p>
      </dsp:txBody>
      <dsp:txXfrm>
        <a:off x="28369" y="2986646"/>
        <a:ext cx="8038115" cy="524403"/>
      </dsp:txXfrm>
    </dsp:sp>
    <dsp:sp modelId="{4E71C544-C32B-410B-8094-0E0846FA1E21}">
      <dsp:nvSpPr>
        <dsp:cNvPr id="0" name=""/>
        <dsp:cNvSpPr/>
      </dsp:nvSpPr>
      <dsp:spPr>
        <a:xfrm>
          <a:off x="0" y="3549880"/>
          <a:ext cx="8094853" cy="581141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noProof="0" dirty="0"/>
            <a:t>Politica nacional de combate à violência contra as mulheres e as raparigas - horizonte 2030</a:t>
          </a:r>
        </a:p>
      </dsp:txBody>
      <dsp:txXfrm>
        <a:off x="28369" y="3578249"/>
        <a:ext cx="8038115" cy="524403"/>
      </dsp:txXfrm>
    </dsp:sp>
    <dsp:sp modelId="{F39A97D9-9E5D-9642-AA0D-FF8FB32EEEDF}">
      <dsp:nvSpPr>
        <dsp:cNvPr id="0" name=""/>
        <dsp:cNvSpPr/>
      </dsp:nvSpPr>
      <dsp:spPr>
        <a:xfrm>
          <a:off x="0" y="4141484"/>
          <a:ext cx="8094853" cy="58114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noProof="0" dirty="0"/>
            <a:t>Novo modelo de desenvolvimento</a:t>
          </a:r>
        </a:p>
      </dsp:txBody>
      <dsp:txXfrm>
        <a:off x="28369" y="4169853"/>
        <a:ext cx="8038115" cy="524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F2A17-1E93-45A6-A93E-BBF36EB227F7}">
      <dsp:nvSpPr>
        <dsp:cNvPr id="0" name=""/>
        <dsp:cNvSpPr/>
      </dsp:nvSpPr>
      <dsp:spPr>
        <a:xfrm>
          <a:off x="153351" y="0"/>
          <a:ext cx="8565351" cy="54906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A70E1-5A50-43B0-AB00-CC78AF30BB57}">
      <dsp:nvSpPr>
        <dsp:cNvPr id="0" name=""/>
        <dsp:cNvSpPr/>
      </dsp:nvSpPr>
      <dsp:spPr>
        <a:xfrm>
          <a:off x="657439" y="4464496"/>
          <a:ext cx="202054" cy="202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D2F9A-D5C5-4BF3-8B95-3139A1CA97CD}">
      <dsp:nvSpPr>
        <dsp:cNvPr id="0" name=""/>
        <dsp:cNvSpPr/>
      </dsp:nvSpPr>
      <dsp:spPr>
        <a:xfrm>
          <a:off x="491657" y="4050876"/>
          <a:ext cx="3252765" cy="1306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i="1" kern="1200" noProof="0" dirty="0">
              <a:latin typeface="+mn-lt"/>
              <a:ea typeface="+mn-ea"/>
              <a:cs typeface="+mn-cs"/>
            </a:rPr>
            <a:t>2005: 4 Departamentos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i="1" kern="1200" noProof="0" dirty="0">
              <a:latin typeface="+mn-lt"/>
              <a:ea typeface="+mn-ea"/>
              <a:cs typeface="+mn-cs"/>
            </a:rPr>
            <a:t>Quadro analítico</a:t>
          </a:r>
          <a:r>
            <a:rPr lang="pt-PT" sz="1400" b="0" i="1" kern="1200" noProof="0" dirty="0">
              <a:latin typeface="+mn-lt"/>
              <a:ea typeface="+mn-ea"/>
              <a:cs typeface="+mn-cs"/>
            </a:rPr>
            <a:t>:  uma análise situacional da perspectiva do género, uma análise das prioridades públicas, dos programas e projectos implementados, bem como uma análise dos orçamentos da perspectiva do género</a:t>
          </a:r>
          <a:endParaRPr lang="pt-PT" sz="1400" b="1" i="1" kern="1200" noProof="0" dirty="0">
            <a:latin typeface="+mn-lt"/>
            <a:ea typeface="+mn-ea"/>
            <a:cs typeface="+mn-cs"/>
          </a:endParaRPr>
        </a:p>
      </dsp:txBody>
      <dsp:txXfrm>
        <a:off x="491657" y="4050876"/>
        <a:ext cx="3252765" cy="1306765"/>
      </dsp:txXfrm>
    </dsp:sp>
    <dsp:sp modelId="{FD6B9EE7-B48E-4313-AED3-B4E297B26146}">
      <dsp:nvSpPr>
        <dsp:cNvPr id="0" name=""/>
        <dsp:cNvSpPr/>
      </dsp:nvSpPr>
      <dsp:spPr>
        <a:xfrm>
          <a:off x="2694929" y="2472826"/>
          <a:ext cx="351399" cy="351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93D27-3940-4529-B3B5-4BFDED8FDD20}">
      <dsp:nvSpPr>
        <dsp:cNvPr id="0" name=""/>
        <dsp:cNvSpPr/>
      </dsp:nvSpPr>
      <dsp:spPr>
        <a:xfrm>
          <a:off x="2616824" y="2252489"/>
          <a:ext cx="2830619" cy="137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9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i="1" kern="1200" dirty="0">
              <a:latin typeface="+mn-lt"/>
              <a:ea typeface="+mn-ea"/>
              <a:cs typeface="+mn-cs"/>
            </a:rPr>
            <a:t>            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i="1" kern="1200" dirty="0">
              <a:latin typeface="+mn-lt"/>
              <a:ea typeface="+mn-ea"/>
              <a:cs typeface="+mn-cs"/>
            </a:rPr>
            <a:t>         2010: 21 </a:t>
          </a:r>
          <a:r>
            <a:rPr lang="en-ZA" sz="1300" b="1" i="1" kern="1200" dirty="0" err="1">
              <a:latin typeface="+mn-lt"/>
              <a:ea typeface="+mn-ea"/>
              <a:cs typeface="+mn-cs"/>
            </a:rPr>
            <a:t>Departamentos</a:t>
          </a:r>
          <a:endParaRPr lang="en-ZA" sz="1300" b="1" i="1" kern="1200" dirty="0">
            <a:latin typeface="+mn-lt"/>
            <a:ea typeface="+mn-ea"/>
            <a:cs typeface="+mn-cs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b="0" i="1" kern="1200" dirty="0">
            <a:latin typeface="+mn-lt"/>
            <a:ea typeface="+mn-ea"/>
            <a:cs typeface="+mn-cs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0" i="1" kern="1200" dirty="0">
            <a:latin typeface="+mn-lt"/>
            <a:ea typeface="+mn-ea"/>
            <a:cs typeface="+mn-cs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i="1" kern="1200" noProof="0" dirty="0">
              <a:latin typeface="Candara" panose="020E0502030303020204" pitchFamily="34" charset="0"/>
              <a:ea typeface="+mn-ea"/>
              <a:cs typeface="+mn-cs"/>
            </a:rPr>
            <a:t>Integração de uma </a:t>
          </a:r>
          <a:r>
            <a:rPr lang="pt-PT" sz="1400" b="1" i="1" kern="1200" noProof="0" dirty="0">
              <a:latin typeface="Candara" panose="020E0502030303020204" pitchFamily="34" charset="0"/>
              <a:ea typeface="+mn-ea"/>
              <a:cs typeface="+mn-cs"/>
            </a:rPr>
            <a:t>análise transversal de síntese no RG e uma análise dos indicadores de desempenho da perspectiva do género </a:t>
          </a:r>
          <a:endParaRPr lang="pt-PT" sz="1400" b="1" i="1" kern="1200" noProof="0" dirty="0">
            <a:latin typeface="+mn-lt"/>
            <a:ea typeface="+mn-ea"/>
            <a:cs typeface="+mn-cs"/>
          </a:endParaRPr>
        </a:p>
      </dsp:txBody>
      <dsp:txXfrm>
        <a:off x="2616824" y="2252489"/>
        <a:ext cx="2830619" cy="1379236"/>
      </dsp:txXfrm>
    </dsp:sp>
    <dsp:sp modelId="{4A3D86D9-D797-4831-BA6D-E905B269218A}">
      <dsp:nvSpPr>
        <dsp:cNvPr id="0" name=""/>
        <dsp:cNvSpPr/>
      </dsp:nvSpPr>
      <dsp:spPr>
        <a:xfrm>
          <a:off x="5249173" y="1440158"/>
          <a:ext cx="465603" cy="465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1583B-FE82-4286-BA56-682543E53747}">
      <dsp:nvSpPr>
        <dsp:cNvPr id="0" name=""/>
        <dsp:cNvSpPr/>
      </dsp:nvSpPr>
      <dsp:spPr>
        <a:xfrm>
          <a:off x="5489151" y="1512183"/>
          <a:ext cx="1807099" cy="51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14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400" b="1" i="1" kern="1200" dirty="0">
              <a:latin typeface="+mn-lt"/>
              <a:ea typeface="+mn-ea"/>
              <a:cs typeface="+mn-cs"/>
            </a:rPr>
            <a:t>  2018-2019 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400" b="1" i="1" kern="1200" dirty="0">
              <a:latin typeface="+mn-lt"/>
              <a:ea typeface="+mn-ea"/>
              <a:cs typeface="+mn-cs"/>
            </a:rPr>
            <a:t> 27 </a:t>
          </a:r>
          <a:r>
            <a:rPr lang="fr-FR" sz="1400" b="1" i="1" kern="1200" dirty="0" err="1">
              <a:latin typeface="+mn-lt"/>
              <a:ea typeface="+mn-ea"/>
              <a:cs typeface="+mn-cs"/>
            </a:rPr>
            <a:t>Departamentos</a:t>
          </a:r>
          <a:endParaRPr lang="fr-FR" sz="1400" b="1" i="1" kern="1200" dirty="0">
            <a:latin typeface="+mn-lt"/>
            <a:ea typeface="+mn-ea"/>
            <a:cs typeface="+mn-cs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0" i="1" kern="1200" dirty="0">
            <a:latin typeface="+mn-lt"/>
            <a:ea typeface="+mn-ea"/>
            <a:cs typeface="+mn-cs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1" kern="1200" dirty="0">
              <a:latin typeface="+mn-lt"/>
              <a:ea typeface="+mn-ea"/>
              <a:cs typeface="+mn-cs"/>
            </a:rPr>
            <a:t>Abordagem analítica que procura aplicar uma abordagem de desempenho sensível ao género 
</a:t>
          </a:r>
          <a:endParaRPr lang="fr-FR" sz="1400" b="1" i="1" kern="1200" dirty="0">
            <a:latin typeface="+mn-lt"/>
            <a:ea typeface="+mn-ea"/>
            <a:cs typeface="+mn-cs"/>
          </a:endParaRPr>
        </a:p>
      </dsp:txBody>
      <dsp:txXfrm>
        <a:off x="5489151" y="1512183"/>
        <a:ext cx="1807099" cy="516444"/>
      </dsp:txXfrm>
    </dsp:sp>
    <dsp:sp modelId="{5F6C16E3-A5BE-4411-94EC-BBDD66B09377}">
      <dsp:nvSpPr>
        <dsp:cNvPr id="0" name=""/>
        <dsp:cNvSpPr/>
      </dsp:nvSpPr>
      <dsp:spPr>
        <a:xfrm>
          <a:off x="7713738" y="901458"/>
          <a:ext cx="623733" cy="623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D963F-4C7B-4F70-B662-003C05840328}">
      <dsp:nvSpPr>
        <dsp:cNvPr id="0" name=""/>
        <dsp:cNvSpPr/>
      </dsp:nvSpPr>
      <dsp:spPr>
        <a:xfrm>
          <a:off x="7443699" y="1007871"/>
          <a:ext cx="1341276" cy="100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503" tIns="0" rIns="0" bIns="0" numCol="1" spcCol="1270" anchor="t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i="1" kern="1200" dirty="0">
            <a:latin typeface="+mn-lt"/>
            <a:ea typeface="+mn-ea"/>
            <a:cs typeface="+mn-cs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i="1" kern="1200" dirty="0">
            <a:latin typeface="+mn-lt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i="1" kern="1200" noProof="0" dirty="0">
              <a:latin typeface="+mn-lt"/>
              <a:ea typeface="+mn-ea"/>
              <a:cs typeface="+mn-cs"/>
            </a:rPr>
            <a:t>2020:  </a:t>
          </a:r>
          <a:r>
            <a:rPr lang="pt-PT" sz="1300" b="1" i="1" kern="1200" noProof="0" dirty="0">
              <a:latin typeface="+mn-lt"/>
              <a:ea typeface="+mn-ea"/>
              <a:cs typeface="+mn-cs"/>
            </a:rPr>
            <a:t>Reformulação do Relatório </a:t>
          </a:r>
          <a:endParaRPr lang="pt-PT" sz="1300" b="0" i="1" kern="1200" noProof="0" dirty="0">
            <a:latin typeface="+mn-lt"/>
            <a:ea typeface="+mn-ea"/>
            <a:cs typeface="+mn-cs"/>
          </a:endParaRPr>
        </a:p>
      </dsp:txBody>
      <dsp:txXfrm>
        <a:off x="7443699" y="1007871"/>
        <a:ext cx="1341276" cy="1008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66DA8-DA9E-3744-B99E-ECC947992246}">
      <dsp:nvSpPr>
        <dsp:cNvPr id="0" name=""/>
        <dsp:cNvSpPr/>
      </dsp:nvSpPr>
      <dsp:spPr>
        <a:xfrm>
          <a:off x="-6235746" y="-953945"/>
          <a:ext cx="7422693" cy="7422693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06695-8BB0-CB49-AF3F-DE0C776D3EA7}">
      <dsp:nvSpPr>
        <dsp:cNvPr id="0" name=""/>
        <dsp:cNvSpPr/>
      </dsp:nvSpPr>
      <dsp:spPr>
        <a:xfrm>
          <a:off x="518601" y="344564"/>
          <a:ext cx="5812010" cy="6895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347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i="1" kern="1200" dirty="0">
              <a:latin typeface="Candara" panose="020E0502030303020204" pitchFamily="34" charset="0"/>
            </a:rPr>
            <a:t>Melhoria da relevância das cadeias de resultados sensíveis ao género
</a:t>
          </a:r>
          <a:endParaRPr lang="fr-FR" sz="1400" b="1" kern="1200" dirty="0">
            <a:latin typeface="Candara" panose="020E0502030303020204" pitchFamily="34" charset="0"/>
          </a:endParaRPr>
        </a:p>
      </dsp:txBody>
      <dsp:txXfrm>
        <a:off x="518601" y="344564"/>
        <a:ext cx="5812010" cy="689570"/>
      </dsp:txXfrm>
    </dsp:sp>
    <dsp:sp modelId="{A16B5B50-CEB3-3840-810D-F45C500816F1}">
      <dsp:nvSpPr>
        <dsp:cNvPr id="0" name=""/>
        <dsp:cNvSpPr/>
      </dsp:nvSpPr>
      <dsp:spPr>
        <a:xfrm>
          <a:off x="87619" y="258368"/>
          <a:ext cx="861963" cy="861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A375B-BBF7-0242-8A4E-7EDC36680D28}">
      <dsp:nvSpPr>
        <dsp:cNvPr id="0" name=""/>
        <dsp:cNvSpPr/>
      </dsp:nvSpPr>
      <dsp:spPr>
        <a:xfrm>
          <a:off x="1012727" y="1378590"/>
          <a:ext cx="5317884" cy="689570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34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>
              <a:latin typeface="Candara" panose="020E0502030303020204" pitchFamily="34" charset="0"/>
            </a:rPr>
            <a:t>Recolha e análise de dados sensíveis ao género
</a:t>
          </a:r>
          <a:endParaRPr lang="fr-FR" sz="1400" b="1" i="0" kern="1200" dirty="0">
            <a:latin typeface="Candara" panose="020E0502030303020204" pitchFamily="34" charset="0"/>
          </a:endParaRPr>
        </a:p>
      </dsp:txBody>
      <dsp:txXfrm>
        <a:off x="1012727" y="1378590"/>
        <a:ext cx="5317884" cy="689570"/>
      </dsp:txXfrm>
    </dsp:sp>
    <dsp:sp modelId="{A60450B6-A999-BB4E-A27E-C7B223265C5E}">
      <dsp:nvSpPr>
        <dsp:cNvPr id="0" name=""/>
        <dsp:cNvSpPr/>
      </dsp:nvSpPr>
      <dsp:spPr>
        <a:xfrm>
          <a:off x="581745" y="1292393"/>
          <a:ext cx="861963" cy="861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63AFC-4D5D-4A47-941B-C2F378FE8FC7}">
      <dsp:nvSpPr>
        <dsp:cNvPr id="0" name=""/>
        <dsp:cNvSpPr/>
      </dsp:nvSpPr>
      <dsp:spPr>
        <a:xfrm>
          <a:off x="1164384" y="2412615"/>
          <a:ext cx="5166227" cy="68957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347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i="0" kern="1200" dirty="0">
              <a:latin typeface="Candara" panose="020E0502030303020204" pitchFamily="34" charset="0"/>
            </a:rPr>
            <a:t>Alinhamento entre o RBG e o Plano do Governo para a Igualdade </a:t>
          </a:r>
          <a:r>
            <a:rPr lang="fr-FR" sz="1400" b="1" i="0" kern="1200" dirty="0">
              <a:latin typeface="Candara" panose="020E0502030303020204" pitchFamily="34" charset="0"/>
            </a:rPr>
            <a:t>(PGE II)</a:t>
          </a:r>
        </a:p>
      </dsp:txBody>
      <dsp:txXfrm>
        <a:off x="1164384" y="2412615"/>
        <a:ext cx="5166227" cy="689570"/>
      </dsp:txXfrm>
    </dsp:sp>
    <dsp:sp modelId="{3CB34DF8-0182-E141-8CB4-C123383D3C26}">
      <dsp:nvSpPr>
        <dsp:cNvPr id="0" name=""/>
        <dsp:cNvSpPr/>
      </dsp:nvSpPr>
      <dsp:spPr>
        <a:xfrm>
          <a:off x="733402" y="2326419"/>
          <a:ext cx="861963" cy="861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08347-A6CD-9441-AF75-97F012BD7CA6}">
      <dsp:nvSpPr>
        <dsp:cNvPr id="0" name=""/>
        <dsp:cNvSpPr/>
      </dsp:nvSpPr>
      <dsp:spPr>
        <a:xfrm>
          <a:off x="1012727" y="3446640"/>
          <a:ext cx="5317884" cy="689570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34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300" b="1" kern="1200" dirty="0">
            <a:latin typeface="Candara" panose="020E0502030303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300" b="1" kern="1200" dirty="0">
              <a:latin typeface="Candara" panose="020E0502030303020204" pitchFamily="34" charset="0"/>
            </a:rPr>
            <a:t>Analise anual de temas relacionados com o OSG que têm efeitos benéficos para a prosperidade económica do país</a:t>
          </a:r>
          <a:endParaRPr lang="en-ZA" sz="1300" b="1" kern="1200" dirty="0">
            <a:latin typeface="Candara" panose="020E0502030303020204" pitchFamily="34" charset="0"/>
          </a:endParaRPr>
        </a:p>
        <a:p>
          <a:pPr lvl="0" algn="l">
            <a:spcBef>
              <a:spcPct val="0"/>
            </a:spcBef>
            <a:buNone/>
          </a:pPr>
          <a:endParaRPr lang="en-ZA" sz="1300" b="1" kern="1200" dirty="0">
            <a:latin typeface="Candara" panose="020E0502030303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300" b="1" kern="1200" dirty="0">
            <a:latin typeface="Candara" panose="020E0502030303020204" pitchFamily="34" charset="0"/>
          </a:endParaRPr>
        </a:p>
      </dsp:txBody>
      <dsp:txXfrm>
        <a:off x="1012727" y="3446640"/>
        <a:ext cx="5317884" cy="689570"/>
      </dsp:txXfrm>
    </dsp:sp>
    <dsp:sp modelId="{84290398-4EFD-FF40-A735-D779C3801AFE}">
      <dsp:nvSpPr>
        <dsp:cNvPr id="0" name=""/>
        <dsp:cNvSpPr/>
      </dsp:nvSpPr>
      <dsp:spPr>
        <a:xfrm>
          <a:off x="581745" y="3360444"/>
          <a:ext cx="861963" cy="861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F1295-1492-1548-8719-BF5BC2C629EC}">
      <dsp:nvSpPr>
        <dsp:cNvPr id="0" name=""/>
        <dsp:cNvSpPr/>
      </dsp:nvSpPr>
      <dsp:spPr>
        <a:xfrm>
          <a:off x="518601" y="4480666"/>
          <a:ext cx="5812010" cy="68957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34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Candara" panose="020E0502030303020204" pitchFamily="34" charset="0"/>
            </a:rPr>
            <a:t>Reforço da coordenação entre os departamentos ministeriais 
</a:t>
          </a:r>
          <a:endParaRPr lang="fr-FR" sz="1400" b="1" kern="1200" dirty="0">
            <a:latin typeface="Candara" panose="020E0502030303020204" pitchFamily="34" charset="0"/>
          </a:endParaRPr>
        </a:p>
      </dsp:txBody>
      <dsp:txXfrm>
        <a:off x="518601" y="4480666"/>
        <a:ext cx="5812010" cy="689570"/>
      </dsp:txXfrm>
    </dsp:sp>
    <dsp:sp modelId="{4360076F-EECC-0B4A-B3ED-5E0242B8A878}">
      <dsp:nvSpPr>
        <dsp:cNvPr id="0" name=""/>
        <dsp:cNvSpPr/>
      </dsp:nvSpPr>
      <dsp:spPr>
        <a:xfrm>
          <a:off x="87619" y="4394469"/>
          <a:ext cx="861963" cy="861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BFBCA-FE57-4812-9211-0393E60C94EF}">
      <dsp:nvSpPr>
        <dsp:cNvPr id="0" name=""/>
        <dsp:cNvSpPr/>
      </dsp:nvSpPr>
      <dsp:spPr>
        <a:xfrm>
          <a:off x="1208739" y="-62381"/>
          <a:ext cx="6161083" cy="5074066"/>
        </a:xfrm>
        <a:prstGeom prst="circularArrow">
          <a:avLst>
            <a:gd name="adj1" fmla="val 5544"/>
            <a:gd name="adj2" fmla="val 330680"/>
            <a:gd name="adj3" fmla="val 13681244"/>
            <a:gd name="adj4" fmla="val 17443860"/>
            <a:gd name="adj5" fmla="val 5757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C81C-46FD-4913-8EA7-83DA014ED7CC}">
      <dsp:nvSpPr>
        <dsp:cNvPr id="0" name=""/>
        <dsp:cNvSpPr/>
      </dsp:nvSpPr>
      <dsp:spPr>
        <a:xfrm>
          <a:off x="3053122" y="15849"/>
          <a:ext cx="2472316" cy="115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noProof="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Participação dos quadros superiores </a:t>
          </a:r>
          <a:r>
            <a:rPr lang="pt-BR" sz="1500" b="1" kern="1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
</a:t>
          </a:r>
          <a:endParaRPr lang="fr-FR" sz="1500" b="1" kern="1200" dirty="0">
            <a:solidFill>
              <a:schemeClr val="accent4">
                <a:lumMod val="50000"/>
              </a:schemeClr>
            </a:solidFill>
            <a:latin typeface="Candara" panose="020E0502030303020204" pitchFamily="34" charset="0"/>
          </a:endParaRPr>
        </a:p>
      </dsp:txBody>
      <dsp:txXfrm>
        <a:off x="3109592" y="72319"/>
        <a:ext cx="2359376" cy="1043860"/>
      </dsp:txXfrm>
    </dsp:sp>
    <dsp:sp modelId="{990C5586-E97F-48D6-A2CC-E5802D59B322}">
      <dsp:nvSpPr>
        <dsp:cNvPr id="0" name=""/>
        <dsp:cNvSpPr/>
      </dsp:nvSpPr>
      <dsp:spPr>
        <a:xfrm>
          <a:off x="432038" y="3384376"/>
          <a:ext cx="3240359" cy="11929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noProof="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Melhoria das cadeias de resultados sensíveis ao género </a:t>
          </a:r>
          <a:r>
            <a:rPr lang="pt-BR" sz="1400" b="1" kern="1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
</a:t>
          </a:r>
          <a:endParaRPr lang="fr-FR" sz="1400" b="1" kern="1200" dirty="0">
            <a:solidFill>
              <a:schemeClr val="accent4">
                <a:lumMod val="50000"/>
              </a:schemeClr>
            </a:solidFill>
            <a:latin typeface="Candara" panose="020E0502030303020204" pitchFamily="34" charset="0"/>
          </a:endParaRPr>
        </a:p>
      </dsp:txBody>
      <dsp:txXfrm>
        <a:off x="490275" y="3442613"/>
        <a:ext cx="3123885" cy="1076510"/>
      </dsp:txXfrm>
    </dsp:sp>
    <dsp:sp modelId="{CAFCC077-FCBE-45B8-8C9F-B4FFDE2E581A}">
      <dsp:nvSpPr>
        <dsp:cNvPr id="0" name=""/>
        <dsp:cNvSpPr/>
      </dsp:nvSpPr>
      <dsp:spPr>
        <a:xfrm>
          <a:off x="4842546" y="3312362"/>
          <a:ext cx="3473635" cy="11929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Candara" panose="020E0502030303020204" pitchFamily="34" charset="0"/>
            </a:rPr>
            <a:t> </a:t>
          </a:r>
          <a:r>
            <a:rPr lang="pt-PT" sz="1500" b="1" kern="1200" noProof="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Operacionalização gradual da </a:t>
          </a:r>
          <a:r>
            <a:rPr lang="pt-PT" sz="1500" b="1" kern="1200" noProof="0" dirty="0" err="1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intersectorialidade</a:t>
          </a:r>
          <a:endParaRPr lang="pt-PT" sz="1400" b="1" kern="1200" noProof="0" dirty="0">
            <a:solidFill>
              <a:schemeClr val="accent4">
                <a:lumMod val="50000"/>
              </a:schemeClr>
            </a:solidFill>
            <a:latin typeface="Candara" panose="020E0502030303020204" pitchFamily="34" charset="0"/>
          </a:endParaRPr>
        </a:p>
      </dsp:txBody>
      <dsp:txXfrm>
        <a:off x="4900783" y="3370599"/>
        <a:ext cx="3357161" cy="1076510"/>
      </dsp:txXfrm>
    </dsp:sp>
    <dsp:sp modelId="{D7DDCB3E-6C64-4373-8095-D158C6978556}">
      <dsp:nvSpPr>
        <dsp:cNvPr id="0" name=""/>
        <dsp:cNvSpPr/>
      </dsp:nvSpPr>
      <dsp:spPr>
        <a:xfrm>
          <a:off x="4920593" y="1416228"/>
          <a:ext cx="3432334" cy="1260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noProof="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rPr>
            <a:t>Enriquecimento contínuo dos sistemas de informação com dados sensíveis ao género (coordenação com o HCP )</a:t>
          </a:r>
        </a:p>
      </dsp:txBody>
      <dsp:txXfrm>
        <a:off x="4982116" y="1477751"/>
        <a:ext cx="3309288" cy="1137258"/>
      </dsp:txXfrm>
    </dsp:sp>
    <dsp:sp modelId="{39A5C43F-EDF0-4060-9F83-127C530CB1D5}">
      <dsp:nvSpPr>
        <dsp:cNvPr id="0" name=""/>
        <dsp:cNvSpPr/>
      </dsp:nvSpPr>
      <dsp:spPr>
        <a:xfrm>
          <a:off x="288024" y="1483541"/>
          <a:ext cx="3166704" cy="11929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noProof="0" dirty="0">
              <a:solidFill>
                <a:srgbClr val="8064A2">
                  <a:lumMod val="50000"/>
                </a:srgbClr>
              </a:solidFill>
              <a:latin typeface="Candara" panose="020E0502030303020204" pitchFamily="34" charset="0"/>
              <a:ea typeface="+mn-ea"/>
              <a:cs typeface="+mn-cs"/>
            </a:rPr>
            <a:t>Recurso periódico a capacitação em matéria da OSG</a:t>
          </a:r>
        </a:p>
      </dsp:txBody>
      <dsp:txXfrm>
        <a:off x="346261" y="1541778"/>
        <a:ext cx="3050230" cy="1076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459BBB2C-91E8-4394-9811-AECA55C3A030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4BD2466-0903-48CA-8B03-6759B7F15B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455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A29757C-5E38-4D65-A6B5-BF1FC922B714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110FA1B-8573-456D-BDC5-1F24B488B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8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compléter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FA1B-8573-456D-BDC5-1F24B488B8E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22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5343B-AB25-4411-B810-566C89AF7FD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7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FA1B-8573-456D-BDC5-1F24B488B8E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1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FA1B-8573-456D-BDC5-1F24B488B8E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65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5343B-AB25-4411-B810-566C89AF7FD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28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5343B-AB25-4411-B810-566C89AF7FD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4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5343B-AB25-4411-B810-566C89AF7FD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94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5343B-AB25-4411-B810-566C89AF7FD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06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5343B-AB25-4411-B810-566C89AF7FD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16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5343B-AB25-4411-B810-566C89AF7FD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75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839B-3A9E-493C-B77E-6BB5A2E6FD92}" type="datetime1">
              <a:rPr lang="fr-FR" smtClean="0"/>
              <a:t>27/06/2021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889B-106F-419C-A9C1-7AADDCE61302}" type="datetime1">
              <a:rPr lang="fr-FR" smtClean="0"/>
              <a:t>27/06/2021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04F8-628F-4E7C-87E9-E1709386C502}" type="datetime1">
              <a:rPr lang="fr-FR" smtClean="0"/>
              <a:t>27/06/2021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DA4B-2FAD-4C69-9667-D3440B7E7DAE}" type="datetime1">
              <a:rPr lang="fr-FR" smtClean="0"/>
              <a:t>27/06/2021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426686"/>
            <a:ext cx="2133600" cy="365125"/>
          </a:xfrm>
        </p:spPr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2AC5-D214-4A5B-A469-AB6A10554DB8}" type="datetime1">
              <a:rPr lang="fr-FR" smtClean="0"/>
              <a:t>27/06/2021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C945-261F-4F4A-8C31-CFCC9EF97686}" type="datetime1">
              <a:rPr lang="fr-FR" smtClean="0"/>
              <a:t>27/06/2021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7CCF-440D-44C6-A5EB-1035A7DD863A}" type="datetime1">
              <a:rPr lang="fr-FR" smtClean="0"/>
              <a:t>27/06/2021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A551-DEEB-4671-BCB3-59873E23E642}" type="datetime1">
              <a:rPr lang="fr-FR" smtClean="0"/>
              <a:t>27/06/2021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DF11-9E9B-41B5-8465-CEAFBF43FC06}" type="datetime1">
              <a:rPr lang="fr-FR" smtClean="0"/>
              <a:t>27/06/2021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8617-39A3-4B7F-A0F9-79C226B20A6F}" type="datetime1">
              <a:rPr lang="fr-FR" smtClean="0"/>
              <a:t>27/06/2021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23FC-A373-42D8-AA96-EAA5B40F21F3}" type="datetime1">
              <a:rPr lang="fr-FR" smtClean="0"/>
              <a:t>27/06/2021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8C92-4C39-4C55-AC68-7646B77826ED}" type="datetime1">
              <a:rPr lang="fr-FR" smtClean="0"/>
              <a:t>27/06/2021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2597631" y="4653136"/>
            <a:ext cx="433545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 sz="2000">
              <a:latin typeface="Arial Narrow" panose="020B0606020202030204" pitchFamily="34" charset="0"/>
            </a:endParaRPr>
          </a:p>
        </p:txBody>
      </p:sp>
      <p:sp>
        <p:nvSpPr>
          <p:cNvPr id="30" name="Arrondir un rectangle avec un coin diagonal 29"/>
          <p:cNvSpPr/>
          <p:nvPr/>
        </p:nvSpPr>
        <p:spPr>
          <a:xfrm>
            <a:off x="755576" y="1596921"/>
            <a:ext cx="7920880" cy="1736646"/>
          </a:xfrm>
          <a:prstGeom prst="round2Diag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400" b="1" i="1" dirty="0">
                <a:solidFill>
                  <a:srgbClr val="0099CC"/>
                </a:solidFill>
                <a:latin typeface="+mj-lt"/>
                <a:ea typeface="MS Mincho" panose="02020609040205080304" pitchFamily="49" charset="-128"/>
                <a:cs typeface="Al Nile" pitchFamily="2" charset="-78"/>
              </a:rPr>
              <a:t>CABRI : Evento virtual de aprendizagem e intercambio entre pares sobre as oportunidades de coordenação da integração do género e das alterações climáticas nos orçamentos e nas finanças</a:t>
            </a:r>
          </a:p>
        </p:txBody>
      </p:sp>
      <p:pic>
        <p:nvPicPr>
          <p:cNvPr id="32" name="Imag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8" t="5313" r="40077" b="17875"/>
          <a:stretch>
            <a:fillRect/>
          </a:stretch>
        </p:blipFill>
        <p:spPr bwMode="auto">
          <a:xfrm>
            <a:off x="3976460" y="0"/>
            <a:ext cx="1143008" cy="122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p_11-12-2020_10-33.png">
            <a:extLst>
              <a:ext uri="{FF2B5EF4-FFF2-40B4-BE49-F238E27FC236}">
                <a16:creationId xmlns:a16="http://schemas.microsoft.com/office/drawing/2014/main" id="{6292CE81-BC32-7548-A739-8134E7C4D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458" y="5261079"/>
            <a:ext cx="1925542" cy="15969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5B4675C-4345-6B40-867F-5A0CB337F375}"/>
              </a:ext>
            </a:extLst>
          </p:cNvPr>
          <p:cNvSpPr txBox="1"/>
          <p:nvPr/>
        </p:nvSpPr>
        <p:spPr>
          <a:xfrm>
            <a:off x="35496" y="3748970"/>
            <a:ext cx="902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orçamentação sensível ao género em Marrocos:  </a:t>
            </a:r>
          </a:p>
          <a:p>
            <a:pPr algn="ctr"/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Destaque para o Relatório do Orçamento para o Género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533A76-7FC0-A944-86B0-D72F98F1CF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1" y="6021288"/>
            <a:ext cx="1030150" cy="6787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1">
            <a:extLst>
              <a:ext uri="{FF2B5EF4-FFF2-40B4-BE49-F238E27FC236}">
                <a16:creationId xmlns:a16="http://schemas.microsoft.com/office/drawing/2014/main" id="{AC4EB2A1-9DAF-F049-AADB-C301094B9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4882132"/>
            <a:ext cx="5472608" cy="16432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58B94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9E7F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800" rIns="36000" bIns="10800">
            <a:spAutoFit/>
          </a:bodyPr>
          <a:lstStyle>
            <a:lvl1pPr marL="84138" indent="4763" eaLnBrk="0" hangingPunct="0">
              <a:tabLst>
                <a:tab pos="439738" algn="l"/>
                <a:tab pos="536575" algn="l"/>
                <a:tab pos="711200" algn="l"/>
              </a:tabLst>
              <a:defRPr sz="2800">
                <a:solidFill>
                  <a:srgbClr val="0000CC"/>
                </a:solidFill>
                <a:latin typeface="Verdana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439738" algn="l"/>
                <a:tab pos="536575" algn="l"/>
                <a:tab pos="711200" algn="l"/>
              </a:tabLst>
              <a:defRPr sz="2800">
                <a:solidFill>
                  <a:srgbClr val="0000CC"/>
                </a:solidFill>
                <a:latin typeface="Verdana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439738" algn="l"/>
                <a:tab pos="536575" algn="l"/>
                <a:tab pos="711200" algn="l"/>
              </a:tabLst>
              <a:defRPr sz="2800">
                <a:solidFill>
                  <a:srgbClr val="0000CC"/>
                </a:solidFill>
                <a:latin typeface="Verdana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439738" algn="l"/>
                <a:tab pos="536575" algn="l"/>
                <a:tab pos="711200" algn="l"/>
              </a:tabLst>
              <a:defRPr sz="2800">
                <a:solidFill>
                  <a:srgbClr val="0000CC"/>
                </a:solidFill>
                <a:latin typeface="Verdana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439738" algn="l"/>
                <a:tab pos="536575" algn="l"/>
                <a:tab pos="711200" algn="l"/>
              </a:tabLst>
              <a:defRPr sz="2800">
                <a:solidFill>
                  <a:srgbClr val="0000CC"/>
                </a:solidFill>
                <a:latin typeface="Verdana" pitchFamily="34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tabLst>
                <a:tab pos="439738" algn="l"/>
                <a:tab pos="536575" algn="l"/>
                <a:tab pos="711200" algn="l"/>
              </a:tabLst>
              <a:defRPr sz="2800">
                <a:solidFill>
                  <a:srgbClr val="0000CC"/>
                </a:solidFill>
                <a:latin typeface="Verdana" pitchFamily="34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tabLst>
                <a:tab pos="439738" algn="l"/>
                <a:tab pos="536575" algn="l"/>
                <a:tab pos="711200" algn="l"/>
              </a:tabLst>
              <a:defRPr sz="2800">
                <a:solidFill>
                  <a:srgbClr val="0000CC"/>
                </a:solidFill>
                <a:latin typeface="Verdana" pitchFamily="34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tabLst>
                <a:tab pos="439738" algn="l"/>
                <a:tab pos="536575" algn="l"/>
                <a:tab pos="711200" algn="l"/>
              </a:tabLst>
              <a:defRPr sz="2800">
                <a:solidFill>
                  <a:srgbClr val="0000CC"/>
                </a:solidFill>
                <a:latin typeface="Verdana" pitchFamily="34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tabLst>
                <a:tab pos="439738" algn="l"/>
                <a:tab pos="536575" algn="l"/>
                <a:tab pos="711200" algn="l"/>
              </a:tabLst>
              <a:defRPr sz="2800">
                <a:solidFill>
                  <a:srgbClr val="0000CC"/>
                </a:solidFill>
                <a:latin typeface="Verdana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600" b="1" i="1" u="sng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Mme</a:t>
            </a:r>
            <a:r>
              <a:rPr lang="pt-PT" sz="1600" b="1" i="1" u="sng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sz="1600" b="1" i="1" u="sng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Hajar</a:t>
            </a:r>
            <a:r>
              <a:rPr lang="pt-PT" sz="1600" b="1" i="1" u="sng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BEN AMEUR</a:t>
            </a:r>
          </a:p>
          <a:p>
            <a:pPr marL="0" algn="ctr" eaLnBrk="1" hangingPunct="1"/>
            <a:endParaRPr lang="pt-PT" sz="7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pt-PT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Responsável pelo acompanhamento do desempenho orçamental e da orçamentação sensível ao género</a:t>
            </a:r>
          </a:p>
          <a:p>
            <a:pPr algn="ctr" eaLnBrk="1" hangingPunct="1">
              <a:spcBef>
                <a:spcPts val="0"/>
              </a:spcBef>
            </a:pPr>
            <a:endParaRPr lang="pt-PT" sz="1600" b="1" cap="small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pt-PT" sz="1600" b="1" i="1" cap="small" dirty="0">
                <a:solidFill>
                  <a:srgbClr val="002060"/>
                </a:solidFill>
                <a:latin typeface="Arial Narrow" panose="020B0606020202030204" pitchFamily="34" charset="0"/>
              </a:rPr>
              <a:t>Ministério responsável pelas finanças</a:t>
            </a:r>
          </a:p>
          <a:p>
            <a:pPr algn="ctr" eaLnBrk="1" hangingPunct="1">
              <a:spcBef>
                <a:spcPts val="0"/>
              </a:spcBef>
            </a:pPr>
            <a:r>
              <a:rPr lang="pt-PT" sz="1600" b="1" i="1" cap="small" dirty="0">
                <a:solidFill>
                  <a:srgbClr val="002060"/>
                </a:solidFill>
                <a:latin typeface="Arial Narrow" panose="020B0606020202030204" pitchFamily="34" charset="0"/>
              </a:rPr>
              <a:t>Centro de excelência para a </a:t>
            </a:r>
            <a:r>
              <a:rPr lang="pt-PT" sz="1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Orçamentação Sensível ao Género</a:t>
            </a:r>
            <a:endParaRPr lang="fr-FR" sz="1600" b="1" i="1" cap="sm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4211638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3" name="Carré corné 13"/>
          <p:cNvSpPr/>
          <p:nvPr/>
        </p:nvSpPr>
        <p:spPr>
          <a:xfrm>
            <a:off x="107504" y="116633"/>
            <a:ext cx="8964000" cy="43200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fr-FR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O RBG : </a:t>
            </a:r>
            <a:r>
              <a:rPr lang="fr-FR" b="1" cap="small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Principais</a:t>
            </a:r>
            <a:r>
              <a:rPr lang="fr-FR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fr-FR" b="1" cap="small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desafios</a:t>
            </a:r>
            <a:endParaRPr lang="fr-FR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502844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b="1" smtClean="0">
                <a:latin typeface="Arial Narrow" panose="020B0606020202030204" pitchFamily="34" charset="0"/>
              </a:rPr>
              <a:pPr/>
              <a:t>10</a:t>
            </a:fld>
            <a:endParaRPr lang="fr-BE" b="1" dirty="0">
              <a:latin typeface="Arial Narrow" panose="020B0606020202030204" pitchFamily="34" charset="0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70AB0A21-DF4C-0749-9A70-3332245633D6}"/>
              </a:ext>
            </a:extLst>
          </p:cNvPr>
          <p:cNvGrpSpPr/>
          <p:nvPr/>
        </p:nvGrpSpPr>
        <p:grpSpPr>
          <a:xfrm>
            <a:off x="107504" y="3042302"/>
            <a:ext cx="2568516" cy="1273103"/>
            <a:chOff x="288917" y="3503659"/>
            <a:chExt cx="2743200" cy="924037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A003DD87-0208-B44C-A646-D77D8F50CB0A}"/>
                </a:ext>
              </a:extLst>
            </p:cNvPr>
            <p:cNvSpPr/>
            <p:nvPr/>
          </p:nvSpPr>
          <p:spPr>
            <a:xfrm>
              <a:off x="288917" y="3654188"/>
              <a:ext cx="2743200" cy="773508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EEE5BE0-57E4-1947-81B0-52E26F78E0C3}"/>
                </a:ext>
              </a:extLst>
            </p:cNvPr>
            <p:cNvSpPr txBox="1">
              <a:spLocks/>
            </p:cNvSpPr>
            <p:nvPr/>
          </p:nvSpPr>
          <p:spPr>
            <a:xfrm>
              <a:off x="397486" y="3678831"/>
              <a:ext cx="2195522" cy="463833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defPPr>
                <a:defRPr lang="fr-FR"/>
              </a:defPPr>
              <a:lvl1pPr marL="0" indent="0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>
                  <a:solidFill>
                    <a:schemeClr val="tx2"/>
                  </a:solidFill>
                  <a:latin typeface="Candara" panose="020E0502030303020204" pitchFamily="34" charset="0"/>
                  <a:cs typeface="+mn-cs"/>
                </a:defRPr>
              </a:lvl1pPr>
              <a:lvl2pPr marL="742950" indent="-285750" defTabSz="91440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2pPr>
              <a:lvl3pPr marL="11430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3pPr>
              <a:lvl4pPr marL="16002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5pPr>
              <a:lvl6pPr marL="25146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 algn="just" fontAlgn="base">
                <a:spcAft>
                  <a:spcPct val="0"/>
                </a:spcAft>
              </a:pPr>
              <a:r>
                <a:rPr lang="pt-PT" sz="1500" u="sng" kern="0" dirty="0">
                  <a:solidFill>
                    <a:schemeClr val="accent4">
                      <a:lumMod val="50000"/>
                    </a:schemeClr>
                  </a:solidFill>
                </a:rPr>
                <a:t>Promover um entendimento comum da OSG </a:t>
              </a:r>
              <a:r>
                <a:rPr lang="pt-BR" sz="1500" u="sng" kern="0" dirty="0">
                  <a:solidFill>
                    <a:schemeClr val="accent4">
                      <a:lumMod val="50000"/>
                    </a:schemeClr>
                  </a:solidFill>
                </a:rPr>
                <a:t>
</a:t>
              </a:r>
              <a:endParaRPr lang="fr-FR" sz="1500" u="sng" kern="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" name="Isosceles Triangle 6">
              <a:extLst>
                <a:ext uri="{FF2B5EF4-FFF2-40B4-BE49-F238E27FC236}">
                  <a16:creationId xmlns:a16="http://schemas.microsoft.com/office/drawing/2014/main" id="{1586EEA5-90BE-9341-A529-457D89922317}"/>
                </a:ext>
              </a:extLst>
            </p:cNvPr>
            <p:cNvSpPr/>
            <p:nvPr/>
          </p:nvSpPr>
          <p:spPr>
            <a:xfrm>
              <a:off x="1484937" y="3503659"/>
              <a:ext cx="203200" cy="175172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</p:grpSp>
      <p:grpSp>
        <p:nvGrpSpPr>
          <p:cNvPr id="13" name="Group 7">
            <a:extLst>
              <a:ext uri="{FF2B5EF4-FFF2-40B4-BE49-F238E27FC236}">
                <a16:creationId xmlns:a16="http://schemas.microsoft.com/office/drawing/2014/main" id="{FD1EE37A-8081-714F-96E0-9544C09BFF0F}"/>
              </a:ext>
            </a:extLst>
          </p:cNvPr>
          <p:cNvGrpSpPr/>
          <p:nvPr/>
        </p:nvGrpSpPr>
        <p:grpSpPr>
          <a:xfrm>
            <a:off x="2698093" y="3226972"/>
            <a:ext cx="2810011" cy="1316515"/>
            <a:chOff x="3567527" y="3703235"/>
            <a:chExt cx="2743200" cy="92102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CCCB14B3-4BD0-C84F-89C8-3A51C9910B32}"/>
                </a:ext>
              </a:extLst>
            </p:cNvPr>
            <p:cNvSpPr/>
            <p:nvPr/>
          </p:nvSpPr>
          <p:spPr>
            <a:xfrm>
              <a:off x="3567527" y="3703235"/>
              <a:ext cx="2743200" cy="745566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81B847A4-7810-4746-B06F-4C8E8A78EB9D}"/>
                </a:ext>
              </a:extLst>
            </p:cNvPr>
            <p:cNvSpPr txBox="1">
              <a:spLocks/>
            </p:cNvSpPr>
            <p:nvPr/>
          </p:nvSpPr>
          <p:spPr>
            <a:xfrm>
              <a:off x="3617787" y="3733789"/>
              <a:ext cx="2533329" cy="536857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defPPr>
                <a:defRPr lang="fr-FR"/>
              </a:defPPr>
              <a:lvl1pPr marL="0" indent="0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>
                  <a:solidFill>
                    <a:schemeClr val="tx2"/>
                  </a:solidFill>
                  <a:latin typeface="Candara" panose="020E0502030303020204" pitchFamily="34" charset="0"/>
                  <a:cs typeface="+mn-cs"/>
                </a:defRPr>
              </a:lvl1pPr>
              <a:lvl2pPr marL="742950" indent="-285750" defTabSz="91440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2pPr>
              <a:lvl3pPr marL="11430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3pPr>
              <a:lvl4pPr marL="16002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5pPr>
              <a:lvl6pPr marL="25146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 algn="ctr" fontAlgn="base">
                <a:spcAft>
                  <a:spcPct val="0"/>
                </a:spcAft>
              </a:pPr>
              <a:r>
                <a:rPr lang="pt-PT" sz="1500" u="sng" kern="0" dirty="0">
                  <a:solidFill>
                    <a:schemeClr val="accent4">
                      <a:lumMod val="50000"/>
                    </a:schemeClr>
                  </a:solidFill>
                </a:rPr>
                <a:t>Sistematizar a utilização de análises sectoriais de género</a:t>
              </a:r>
            </a:p>
          </p:txBody>
        </p:sp>
        <p:sp>
          <p:nvSpPr>
            <p:cNvPr id="16" name="Isosceles Triangle 10">
              <a:extLst>
                <a:ext uri="{FF2B5EF4-FFF2-40B4-BE49-F238E27FC236}">
                  <a16:creationId xmlns:a16="http://schemas.microsoft.com/office/drawing/2014/main" id="{5B454869-0AED-7048-BDB2-A17A49FE9E23}"/>
                </a:ext>
              </a:extLst>
            </p:cNvPr>
            <p:cNvSpPr/>
            <p:nvPr/>
          </p:nvSpPr>
          <p:spPr>
            <a:xfrm flipV="1">
              <a:off x="4764216" y="4449091"/>
              <a:ext cx="203200" cy="175172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835F16C-F871-E142-8BE9-D93E8BB3A4B6}"/>
              </a:ext>
            </a:extLst>
          </p:cNvPr>
          <p:cNvGrpSpPr/>
          <p:nvPr/>
        </p:nvGrpSpPr>
        <p:grpSpPr>
          <a:xfrm>
            <a:off x="5540224" y="2962586"/>
            <a:ext cx="3568280" cy="1312751"/>
            <a:chOff x="6039794" y="3515527"/>
            <a:chExt cx="3463280" cy="91839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5F277F89-F74C-6B4E-800C-59057805B646}"/>
                </a:ext>
              </a:extLst>
            </p:cNvPr>
            <p:cNvSpPr/>
            <p:nvPr/>
          </p:nvSpPr>
          <p:spPr>
            <a:xfrm>
              <a:off x="6039794" y="3688356"/>
              <a:ext cx="3463280" cy="745567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DD3C5F42-99B8-C54E-886F-45FAEA97264B}"/>
                </a:ext>
              </a:extLst>
            </p:cNvPr>
            <p:cNvSpPr txBox="1">
              <a:spLocks/>
            </p:cNvSpPr>
            <p:nvPr/>
          </p:nvSpPr>
          <p:spPr>
            <a:xfrm>
              <a:off x="6216383" y="3690694"/>
              <a:ext cx="3286691" cy="448737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defPPr>
                <a:defRPr lang="fr-FR"/>
              </a:defPPr>
              <a:lvl1pPr marL="0" indent="0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>
                  <a:solidFill>
                    <a:schemeClr val="tx2"/>
                  </a:solidFill>
                  <a:latin typeface="Candara" panose="020E0502030303020204" pitchFamily="34" charset="0"/>
                  <a:cs typeface="+mn-cs"/>
                </a:defRPr>
              </a:lvl1pPr>
              <a:lvl2pPr marL="742950" indent="-285750" defTabSz="91440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2pPr>
              <a:lvl3pPr marL="11430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3pPr>
              <a:lvl4pPr marL="16002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defRPr>
              </a:lvl5pPr>
              <a:lvl6pPr marL="25146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 defTabSz="9144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 algn="ctr" fontAlgn="base">
                <a:spcAft>
                  <a:spcPct val="0"/>
                </a:spcAft>
              </a:pPr>
              <a:r>
                <a:rPr lang="pt-PT" sz="1500" u="sng" kern="0" dirty="0">
                  <a:solidFill>
                    <a:schemeClr val="accent4">
                      <a:lumMod val="50000"/>
                    </a:schemeClr>
                  </a:solidFill>
                </a:rPr>
                <a:t>Consagrar a </a:t>
              </a:r>
              <a:r>
                <a:rPr lang="pt-PT" sz="1500" u="sng" kern="0" dirty="0" err="1">
                  <a:solidFill>
                    <a:schemeClr val="accent4">
                      <a:lumMod val="50000"/>
                    </a:schemeClr>
                  </a:solidFill>
                </a:rPr>
                <a:t>adopção</a:t>
              </a:r>
              <a:r>
                <a:rPr lang="pt-PT" sz="1500" u="sng" kern="0" dirty="0">
                  <a:solidFill>
                    <a:schemeClr val="accent4">
                      <a:lumMod val="50000"/>
                    </a:schemeClr>
                  </a:solidFill>
                </a:rPr>
                <a:t> de um processo “descendente” e “ascendente” para a inclusão do aspecto do género nas cadeias de resultados </a:t>
              </a:r>
              <a:r>
                <a:rPr lang="pt-BR" sz="1500" kern="0" dirty="0">
                  <a:solidFill>
                    <a:schemeClr val="accent4">
                      <a:lumMod val="50000"/>
                    </a:schemeClr>
                  </a:solidFill>
                </a:rPr>
                <a:t>
</a:t>
              </a:r>
              <a:endParaRPr lang="fr-FR" sz="1500" kern="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Isosceles Triangle 14">
              <a:extLst>
                <a:ext uri="{FF2B5EF4-FFF2-40B4-BE49-F238E27FC236}">
                  <a16:creationId xmlns:a16="http://schemas.microsoft.com/office/drawing/2014/main" id="{E55BFFA9-DAA3-6049-BCC4-FA25AFCDBD68}"/>
                </a:ext>
              </a:extLst>
            </p:cNvPr>
            <p:cNvSpPr/>
            <p:nvPr/>
          </p:nvSpPr>
          <p:spPr>
            <a:xfrm>
              <a:off x="7225327" y="3515527"/>
              <a:ext cx="203200" cy="175172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</p:grp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E283807A-22B0-644D-832F-78D9A5D4C389}"/>
              </a:ext>
            </a:extLst>
          </p:cNvPr>
          <p:cNvCxnSpPr/>
          <p:nvPr/>
        </p:nvCxnSpPr>
        <p:spPr>
          <a:xfrm flipH="1" flipV="1">
            <a:off x="785659" y="2683707"/>
            <a:ext cx="545981" cy="372701"/>
          </a:xfrm>
          <a:prstGeom prst="line">
            <a:avLst/>
          </a:prstGeom>
          <a:ln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61962-4BC6-7C4F-81C1-A24754D4F2F2}"/>
              </a:ext>
            </a:extLst>
          </p:cNvPr>
          <p:cNvSpPr/>
          <p:nvPr/>
        </p:nvSpPr>
        <p:spPr>
          <a:xfrm>
            <a:off x="182730" y="1318409"/>
            <a:ext cx="352517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500" dirty="0">
                <a:solidFill>
                  <a:srgbClr val="000000"/>
                </a:solidFill>
                <a:latin typeface="Candara" panose="020E0502030303020204" pitchFamily="34" charset="0"/>
                <a:ea typeface="Calibri"/>
                <a:cs typeface="Calibri"/>
              </a:rPr>
              <a:t>Ausência de compreensão comum  pelos departamentos ministeriais dos conceitos relacionados com a igualdade de género, em geral, e da OSG, em particular … </a:t>
            </a:r>
            <a:endParaRPr lang="pt-PT" sz="1500" dirty="0">
              <a:latin typeface="Candara" panose="020E05020303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60DDB-59E2-184F-B78C-CE28EDC4ECB2}"/>
              </a:ext>
            </a:extLst>
          </p:cNvPr>
          <p:cNvSpPr/>
          <p:nvPr/>
        </p:nvSpPr>
        <p:spPr>
          <a:xfrm>
            <a:off x="2370028" y="5099700"/>
            <a:ext cx="3688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000000"/>
                </a:solidFill>
                <a:latin typeface="Candara" panose="020E0502030303020204" pitchFamily="34" charset="0"/>
                <a:ea typeface="Calibri"/>
                <a:cs typeface="Calibri"/>
              </a:rPr>
              <a:t>A análise de género é um pré-requisito essencial para qualquer </a:t>
            </a:r>
            <a:r>
              <a:rPr lang="pt-PT" sz="1600" dirty="0" err="1">
                <a:solidFill>
                  <a:srgbClr val="000000"/>
                </a:solidFill>
                <a:latin typeface="Candara" panose="020E0502030303020204" pitchFamily="34" charset="0"/>
                <a:ea typeface="Calibri"/>
                <a:cs typeface="Calibri"/>
              </a:rPr>
              <a:t>acção</a:t>
            </a:r>
            <a:r>
              <a:rPr lang="pt-PT" sz="1600" dirty="0">
                <a:solidFill>
                  <a:srgbClr val="000000"/>
                </a:solidFill>
                <a:latin typeface="Candara" panose="020E0502030303020204" pitchFamily="34" charset="0"/>
                <a:ea typeface="Calibri"/>
                <a:cs typeface="Calibri"/>
              </a:rPr>
              <a:t> de promoção da igualdade de género;</a:t>
            </a:r>
          </a:p>
          <a:p>
            <a:pPr algn="just"/>
            <a:r>
              <a:rPr lang="pt-PT" sz="1600" dirty="0">
                <a:solidFill>
                  <a:srgbClr val="000000"/>
                </a:solidFill>
                <a:latin typeface="Candara" panose="020E0502030303020204" pitchFamily="34" charset="0"/>
                <a:ea typeface="Calibri"/>
                <a:cs typeface="Calibri"/>
              </a:rPr>
              <a:t>A disponibilidade e a análise de dados sensíveis ao género apresenta desafios a alguns sectores … </a:t>
            </a:r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4DA4F389-7EF9-544D-AC5D-EE08EC88D9A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3617951" y="4543487"/>
            <a:ext cx="410052" cy="321750"/>
          </a:xfrm>
          <a:prstGeom prst="line">
            <a:avLst/>
          </a:prstGeom>
          <a:ln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75D25B7-117E-A243-837C-2CBF5DE15FDF}"/>
              </a:ext>
            </a:extLst>
          </p:cNvPr>
          <p:cNvSpPr/>
          <p:nvPr/>
        </p:nvSpPr>
        <p:spPr>
          <a:xfrm>
            <a:off x="4482883" y="856744"/>
            <a:ext cx="4284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500" dirty="0">
                <a:solidFill>
                  <a:srgbClr val="000000"/>
                </a:solidFill>
                <a:latin typeface="Candara" panose="020E0502030303020204" pitchFamily="34" charset="0"/>
                <a:cs typeface="Calibri"/>
              </a:rPr>
              <a:t>Integração dos aspectos sensíveis ao género no fim da cadeia de resultados (indicadores ou </a:t>
            </a:r>
            <a:r>
              <a:rPr lang="pt-PT" sz="1500" dirty="0" err="1">
                <a:solidFill>
                  <a:srgbClr val="000000"/>
                </a:solidFill>
                <a:latin typeface="Candara" panose="020E0502030303020204" pitchFamily="34" charset="0"/>
                <a:cs typeface="Calibri"/>
              </a:rPr>
              <a:t>sub-indicadores</a:t>
            </a:r>
            <a:r>
              <a:rPr lang="pt-PT" sz="1500" dirty="0">
                <a:solidFill>
                  <a:srgbClr val="000000"/>
                </a:solidFill>
                <a:latin typeface="Candara" panose="020E0502030303020204" pitchFamily="34" charset="0"/>
                <a:cs typeface="Calibri"/>
              </a:rPr>
              <a:t>). Isto implica :</a:t>
            </a:r>
          </a:p>
          <a:p>
            <a:pPr marL="285750" indent="-285750" algn="just">
              <a:buFontTx/>
              <a:buChar char="-"/>
            </a:pPr>
            <a:r>
              <a:rPr lang="pt-PT" sz="1500" dirty="0">
                <a:solidFill>
                  <a:srgbClr val="000000"/>
                </a:solidFill>
                <a:latin typeface="Candara" panose="020E0502030303020204" pitchFamily="34" charset="0"/>
                <a:cs typeface="Calibri"/>
              </a:rPr>
              <a:t>Poucos programas dirigidos ao género 
Número reduzido de objectivos centrados no género</a:t>
            </a:r>
          </a:p>
          <a:p>
            <a:pPr marL="285750" indent="-285750" algn="just">
              <a:buFontTx/>
              <a:buChar char="-"/>
            </a:pPr>
            <a:r>
              <a:rPr lang="pt-PT" sz="1500" dirty="0">
                <a:solidFill>
                  <a:srgbClr val="000000"/>
                </a:solidFill>
                <a:latin typeface="Candara" panose="020E0502030303020204" pitchFamily="34" charset="0"/>
                <a:cs typeface="Calibri"/>
              </a:rPr>
              <a:t>Número significativo de indicadores sensíveis </a:t>
            </a:r>
            <a:r>
              <a:rPr lang="pt-PT" sz="1500">
                <a:solidFill>
                  <a:srgbClr val="000000"/>
                </a:solidFill>
                <a:latin typeface="Candara" panose="020E0502030303020204" pitchFamily="34" charset="0"/>
                <a:cs typeface="Calibri"/>
              </a:rPr>
              <a:t>ao género</a:t>
            </a:r>
            <a:endParaRPr lang="de-DE" sz="1500" dirty="0">
              <a:solidFill>
                <a:srgbClr val="000000"/>
              </a:solidFill>
              <a:latin typeface="Candara" panose="020E0502030303020204" pitchFamily="34" charset="0"/>
              <a:cs typeface="Calibri"/>
            </a:endParaRPr>
          </a:p>
        </p:txBody>
      </p:sp>
      <p:cxnSp>
        <p:nvCxnSpPr>
          <p:cNvPr id="30" name="Straight Connector 15">
            <a:extLst>
              <a:ext uri="{FF2B5EF4-FFF2-40B4-BE49-F238E27FC236}">
                <a16:creationId xmlns:a16="http://schemas.microsoft.com/office/drawing/2014/main" id="{EFA52DC6-B504-7D4A-82CF-EF6E1486613B}"/>
              </a:ext>
            </a:extLst>
          </p:cNvPr>
          <p:cNvCxnSpPr/>
          <p:nvPr/>
        </p:nvCxnSpPr>
        <p:spPr>
          <a:xfrm flipH="1" flipV="1">
            <a:off x="6300192" y="2602461"/>
            <a:ext cx="545981" cy="372701"/>
          </a:xfrm>
          <a:prstGeom prst="line">
            <a:avLst/>
          </a:prstGeom>
          <a:ln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arré corné 13"/>
          <p:cNvSpPr/>
          <p:nvPr/>
        </p:nvSpPr>
        <p:spPr>
          <a:xfrm>
            <a:off x="107504" y="116633"/>
            <a:ext cx="8964000" cy="43200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pt-PT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Quadro de referencia relativo À igualdade em Marrocos</a:t>
            </a:r>
          </a:p>
        </p:txBody>
      </p:sp>
      <p:sp>
        <p:nvSpPr>
          <p:cNvPr id="4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502844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graphicFrame>
        <p:nvGraphicFramePr>
          <p:cNvPr id="51" name="Diagramme 50">
            <a:extLst>
              <a:ext uri="{FF2B5EF4-FFF2-40B4-BE49-F238E27FC236}">
                <a16:creationId xmlns:a16="http://schemas.microsoft.com/office/drawing/2014/main" id="{32D7DAF6-0A38-5345-9F31-13DB79D98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729791"/>
              </p:ext>
            </p:extLst>
          </p:nvPr>
        </p:nvGraphicFramePr>
        <p:xfrm>
          <a:off x="467544" y="1124744"/>
          <a:ext cx="8094853" cy="472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2E7139-9D89-C142-9775-E8A760965DEC}"/>
              </a:ext>
            </a:extLst>
          </p:cNvPr>
          <p:cNvSpPr txBox="1"/>
          <p:nvPr/>
        </p:nvSpPr>
        <p:spPr>
          <a:xfrm>
            <a:off x="3167270" y="1113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7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rrow: Pentagon 141">
            <a:extLst>
              <a:ext uri="{FF2B5EF4-FFF2-40B4-BE49-F238E27FC236}">
                <a16:creationId xmlns:a16="http://schemas.microsoft.com/office/drawing/2014/main" id="{50D30FEF-D0C3-4EFF-8A46-EDB91F1CCA0A}"/>
              </a:ext>
            </a:extLst>
          </p:cNvPr>
          <p:cNvSpPr/>
          <p:nvPr/>
        </p:nvSpPr>
        <p:spPr>
          <a:xfrm rot="16200000">
            <a:off x="-123445" y="1399866"/>
            <a:ext cx="2016224" cy="601884"/>
          </a:xfrm>
          <a:prstGeom prst="homePlate">
            <a:avLst/>
          </a:prstGeom>
          <a:solidFill>
            <a:srgbClr val="67B7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Implementação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58" name="Carré corné 13"/>
          <p:cNvSpPr/>
          <p:nvPr/>
        </p:nvSpPr>
        <p:spPr>
          <a:xfrm>
            <a:off x="107504" y="116633"/>
            <a:ext cx="8964000" cy="43200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pt-PT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a OSG em Marrocos : vinte anos de experiência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34F464-134F-4ED8-94EE-B6FAA9855F0C}"/>
              </a:ext>
            </a:extLst>
          </p:cNvPr>
          <p:cNvGrpSpPr/>
          <p:nvPr/>
        </p:nvGrpSpPr>
        <p:grpSpPr>
          <a:xfrm>
            <a:off x="1662786" y="692696"/>
            <a:ext cx="7301702" cy="6127826"/>
            <a:chOff x="539551" y="-531958"/>
            <a:chExt cx="8436124" cy="75474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0298E9-BE01-4CEC-9BB2-CBE5154BCFD4}"/>
                </a:ext>
              </a:extLst>
            </p:cNvPr>
            <p:cNvSpPr/>
            <p:nvPr/>
          </p:nvSpPr>
          <p:spPr>
            <a:xfrm>
              <a:off x="575688" y="2793653"/>
              <a:ext cx="8316792" cy="10871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2C339C6-42C0-47AD-8EFA-D95362367A72}"/>
                </a:ext>
              </a:extLst>
            </p:cNvPr>
            <p:cNvCxnSpPr>
              <a:cxnSpLocks/>
            </p:cNvCxnSpPr>
            <p:nvPr/>
          </p:nvCxnSpPr>
          <p:spPr>
            <a:xfrm>
              <a:off x="1963440" y="-531958"/>
              <a:ext cx="0" cy="7273325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5058FA7-713D-4D32-BAEE-E3700188E005}"/>
                </a:ext>
              </a:extLst>
            </p:cNvPr>
            <p:cNvSpPr/>
            <p:nvPr/>
          </p:nvSpPr>
          <p:spPr>
            <a:xfrm>
              <a:off x="1887240" y="2857276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/>
            </a:p>
          </p:txBody>
        </p:sp>
        <p:sp>
          <p:nvSpPr>
            <p:cNvPr id="71" name="Text12">
              <a:extLst>
                <a:ext uri="{FF2B5EF4-FFF2-40B4-BE49-F238E27FC236}">
                  <a16:creationId xmlns:a16="http://schemas.microsoft.com/office/drawing/2014/main" id="{7B315B96-C3D0-4BB4-AD0C-6C5C58566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452" y="3171818"/>
              <a:ext cx="863600" cy="2653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de-DE" sz="1400" b="1" kern="0" dirty="0">
                  <a:solidFill>
                    <a:schemeClr val="accent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2013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5618603-3B9C-4543-803B-38553FDD9F64}"/>
                </a:ext>
              </a:extLst>
            </p:cNvPr>
            <p:cNvSpPr/>
            <p:nvPr/>
          </p:nvSpPr>
          <p:spPr>
            <a:xfrm>
              <a:off x="1887240" y="172204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/>
            </a:p>
          </p:txBody>
        </p:sp>
        <p:sp>
          <p:nvSpPr>
            <p:cNvPr id="74" name="Text12">
              <a:extLst>
                <a:ext uri="{FF2B5EF4-FFF2-40B4-BE49-F238E27FC236}">
                  <a16:creationId xmlns:a16="http://schemas.microsoft.com/office/drawing/2014/main" id="{04B928E4-3EC3-408E-BFFB-AD4C8785E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002" y="1686007"/>
              <a:ext cx="863600" cy="2653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de-DE" sz="1400" b="1" kern="0" dirty="0">
                  <a:solidFill>
                    <a:schemeClr val="accent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2015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53A2F52-D060-48E7-835A-7F19DF650790}"/>
                </a:ext>
              </a:extLst>
            </p:cNvPr>
            <p:cNvSpPr/>
            <p:nvPr/>
          </p:nvSpPr>
          <p:spPr>
            <a:xfrm>
              <a:off x="1887240" y="596670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/>
            </a:p>
          </p:txBody>
        </p:sp>
        <p:sp>
          <p:nvSpPr>
            <p:cNvPr id="77" name="Text12">
              <a:extLst>
                <a:ext uri="{FF2B5EF4-FFF2-40B4-BE49-F238E27FC236}">
                  <a16:creationId xmlns:a16="http://schemas.microsoft.com/office/drawing/2014/main" id="{B4176D54-C1BB-46C7-AE83-2592BA23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720" y="5942414"/>
              <a:ext cx="946882" cy="2653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330200"/>
              <a:r>
                <a:rPr lang="fr-FR" altLang="de-DE" sz="1400" b="1" kern="0" dirty="0">
                  <a:solidFill>
                    <a:schemeClr val="accent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2001-2004</a:t>
              </a:r>
            </a:p>
          </p:txBody>
        </p:sp>
        <p:sp>
          <p:nvSpPr>
            <p:cNvPr id="78" name="Text12">
              <a:extLst>
                <a:ext uri="{FF2B5EF4-FFF2-40B4-BE49-F238E27FC236}">
                  <a16:creationId xmlns:a16="http://schemas.microsoft.com/office/drawing/2014/main" id="{53E95D1F-C862-4B42-BA9E-6FC0012E4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1" y="6310481"/>
              <a:ext cx="1500089" cy="2653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altLang="de-DE" sz="1400" b="1" kern="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Sensibilização</a:t>
              </a:r>
            </a:p>
          </p:txBody>
        </p:sp>
        <p:sp>
          <p:nvSpPr>
            <p:cNvPr id="106" name="Text12">
              <a:extLst>
                <a:ext uri="{FF2B5EF4-FFF2-40B4-BE49-F238E27FC236}">
                  <a16:creationId xmlns:a16="http://schemas.microsoft.com/office/drawing/2014/main" id="{472E915A-1246-49AD-8720-0A9CE27B4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22" y="5954076"/>
              <a:ext cx="5976658" cy="106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Sensibilização e capacitação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ea typeface="Times New Roman"/>
                  <a:cs typeface="Calibri" panose="020F0502020204030204" pitchFamily="34" charset="0"/>
                </a:rPr>
                <a:t>Parceria com a ONU Mulheres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Estudo </a:t>
              </a:r>
              <a:r>
                <a:rPr lang="pt-PT" sz="1400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«A viabilidade metodológica de contas orçamentais para o género e para a infância»: recomendações para o OSG de Marrocos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852B872-2379-49DB-9EED-F2193ED6B627}"/>
                </a:ext>
              </a:extLst>
            </p:cNvPr>
            <p:cNvSpPr/>
            <p:nvPr/>
          </p:nvSpPr>
          <p:spPr>
            <a:xfrm>
              <a:off x="1887240" y="5030022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/>
            </a:p>
          </p:txBody>
        </p:sp>
        <p:sp>
          <p:nvSpPr>
            <p:cNvPr id="112" name="Text12">
              <a:extLst>
                <a:ext uri="{FF2B5EF4-FFF2-40B4-BE49-F238E27FC236}">
                  <a16:creationId xmlns:a16="http://schemas.microsoft.com/office/drawing/2014/main" id="{89E240DA-D686-411D-949E-C22EED79C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002" y="4966824"/>
              <a:ext cx="863600" cy="87188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de-DE" sz="1400" b="1" kern="0" dirty="0">
                  <a:solidFill>
                    <a:schemeClr val="accent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2005</a:t>
              </a:r>
            </a:p>
            <a:p>
              <a:pPr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de-DE" sz="1600" b="1" kern="0" dirty="0">
                <a:solidFill>
                  <a:schemeClr val="accent1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  <a:p>
              <a:pPr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de-DE" sz="1600" b="1" kern="0" dirty="0">
                <a:solidFill>
                  <a:schemeClr val="accent1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12">
              <a:extLst>
                <a:ext uri="{FF2B5EF4-FFF2-40B4-BE49-F238E27FC236}">
                  <a16:creationId xmlns:a16="http://schemas.microsoft.com/office/drawing/2014/main" id="{F851A40C-AE26-4328-9453-E9CB92CA4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5394114"/>
              <a:ext cx="1188000" cy="2654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de-DE" sz="1400" b="1" kern="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Ferramentas</a:t>
              </a:r>
              <a:endParaRPr lang="fr-FR" altLang="de-DE" sz="14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Text12">
              <a:extLst>
                <a:ext uri="{FF2B5EF4-FFF2-40B4-BE49-F238E27FC236}">
                  <a16:creationId xmlns:a16="http://schemas.microsoft.com/office/drawing/2014/main" id="{BB46EDA6-087C-42A0-AB17-04C827A9C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21" y="4895031"/>
              <a:ext cx="5976659" cy="79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Elaboração da primeira edição do Relatório do Género </a:t>
              </a:r>
              <a:r>
                <a:rPr lang="pt-PT" sz="1400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que acompanha o</a:t>
              </a: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PLF 2006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Enriquecimento do S.I. nacional </a:t>
              </a:r>
              <a:r>
                <a:rPr lang="pt-PT" sz="1400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para dados sensíveis ao género </a:t>
              </a:r>
            </a:p>
          </p:txBody>
        </p:sp>
        <p:pic>
          <p:nvPicPr>
            <p:cNvPr id="116" name="Image 20">
              <a:extLst>
                <a:ext uri="{FF2B5EF4-FFF2-40B4-BE49-F238E27FC236}">
                  <a16:creationId xmlns:a16="http://schemas.microsoft.com/office/drawing/2014/main" id="{A520BC60-37FA-4ACB-AD89-5983EC32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009DDC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815748" y="5736312"/>
              <a:ext cx="514318" cy="537507"/>
            </a:xfrm>
            <a:prstGeom prst="rect">
              <a:avLst/>
            </a:prstGeom>
          </p:spPr>
        </p:pic>
        <p:pic>
          <p:nvPicPr>
            <p:cNvPr id="118" name="Image 16">
              <a:extLst>
                <a:ext uri="{FF2B5EF4-FFF2-40B4-BE49-F238E27FC236}">
                  <a16:creationId xmlns:a16="http://schemas.microsoft.com/office/drawing/2014/main" id="{EED8E955-11DF-4405-A512-56DE55502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67B7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876610" y="4936963"/>
              <a:ext cx="466252" cy="484839"/>
            </a:xfrm>
            <a:prstGeom prst="rect">
              <a:avLst/>
            </a:prstGeom>
          </p:spPr>
        </p:pic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01B333F-EAF4-41ED-81EF-3D64F5A738FB}"/>
                </a:ext>
              </a:extLst>
            </p:cNvPr>
            <p:cNvSpPr/>
            <p:nvPr/>
          </p:nvSpPr>
          <p:spPr>
            <a:xfrm>
              <a:off x="1887240" y="4020169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/>
            </a:p>
          </p:txBody>
        </p:sp>
        <p:sp>
          <p:nvSpPr>
            <p:cNvPr id="120" name="Text12">
              <a:extLst>
                <a:ext uri="{FF2B5EF4-FFF2-40B4-BE49-F238E27FC236}">
                  <a16:creationId xmlns:a16="http://schemas.microsoft.com/office/drawing/2014/main" id="{443BD9EB-78AC-4B24-AA0B-50602E50D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216" y="3991234"/>
              <a:ext cx="936777" cy="2653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de-DE" sz="1400" b="1" kern="0" dirty="0">
                  <a:solidFill>
                    <a:schemeClr val="accent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2009-2012</a:t>
              </a:r>
            </a:p>
          </p:txBody>
        </p:sp>
        <p:sp>
          <p:nvSpPr>
            <p:cNvPr id="121" name="Text12">
              <a:extLst>
                <a:ext uri="{FF2B5EF4-FFF2-40B4-BE49-F238E27FC236}">
                  <a16:creationId xmlns:a16="http://schemas.microsoft.com/office/drawing/2014/main" id="{84B98BF1-601B-4DA9-9703-BCDEE86C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21" y="4007538"/>
              <a:ext cx="5976659" cy="53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Capacitação e formação nos departamentos ministeriais para reforçar a compreensão e discutir os desafios da OSG</a:t>
              </a:r>
              <a:endParaRPr lang="pt-PT" sz="1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Text12">
              <a:extLst>
                <a:ext uri="{FF2B5EF4-FFF2-40B4-BE49-F238E27FC236}">
                  <a16:creationId xmlns:a16="http://schemas.microsoft.com/office/drawing/2014/main" id="{65704E71-9473-4937-B4AE-EEB540492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1" y="4524028"/>
              <a:ext cx="1368148" cy="2654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altLang="de-DE" sz="1400" b="1" kern="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Formação</a:t>
              </a:r>
            </a:p>
          </p:txBody>
        </p:sp>
        <p:pic>
          <p:nvPicPr>
            <p:cNvPr id="123" name="Image 20">
              <a:extLst>
                <a:ext uri="{FF2B5EF4-FFF2-40B4-BE49-F238E27FC236}">
                  <a16:creationId xmlns:a16="http://schemas.microsoft.com/office/drawing/2014/main" id="{3F30178B-45E2-4348-8131-7F7034D10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009DDC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815748" y="3949858"/>
              <a:ext cx="514318" cy="537507"/>
            </a:xfrm>
            <a:prstGeom prst="rect">
              <a:avLst/>
            </a:prstGeom>
          </p:spPr>
        </p:pic>
        <p:sp>
          <p:nvSpPr>
            <p:cNvPr id="124" name="Text12">
              <a:extLst>
                <a:ext uri="{FF2B5EF4-FFF2-40B4-BE49-F238E27FC236}">
                  <a16:creationId xmlns:a16="http://schemas.microsoft.com/office/drawing/2014/main" id="{F479475E-053C-4B13-BC77-5DE664A9D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21" y="3204369"/>
              <a:ext cx="5976659" cy="26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Criação do Centro de Excelência para a OSG</a:t>
              </a:r>
              <a:endParaRPr lang="pt-PT" sz="1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6" name="Image 22">
              <a:extLst>
                <a:ext uri="{FF2B5EF4-FFF2-40B4-BE49-F238E27FC236}">
                  <a16:creationId xmlns:a16="http://schemas.microsoft.com/office/drawing/2014/main" id="{F02B820B-D689-4137-83E0-263C8A0D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009DDC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0460" y="2814857"/>
              <a:ext cx="1036008" cy="621061"/>
            </a:xfrm>
            <a:prstGeom prst="rect">
              <a:avLst/>
            </a:prstGeom>
          </p:spPr>
        </p:pic>
        <p:sp>
          <p:nvSpPr>
            <p:cNvPr id="127" name="Text12">
              <a:extLst>
                <a:ext uri="{FF2B5EF4-FFF2-40B4-BE49-F238E27FC236}">
                  <a16:creationId xmlns:a16="http://schemas.microsoft.com/office/drawing/2014/main" id="{F6BDD948-0201-4DE6-8CFE-FFA9FBA5D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3481889"/>
              <a:ext cx="1188000" cy="2654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de-DE" sz="1400" b="1" ker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Organe</a:t>
              </a:r>
            </a:p>
          </p:txBody>
        </p:sp>
        <p:pic>
          <p:nvPicPr>
            <p:cNvPr id="1026" name="Picture 2" descr="RÃ©sultat de recherche d'images pour &quot;papier logo&quot;">
              <a:extLst>
                <a:ext uri="{FF2B5EF4-FFF2-40B4-BE49-F238E27FC236}">
                  <a16:creationId xmlns:a16="http://schemas.microsoft.com/office/drawing/2014/main" id="{BA0A8992-8435-4336-9C1F-B1D11686C0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49"/>
            <a:stretch/>
          </p:blipFill>
          <p:spPr bwMode="auto">
            <a:xfrm>
              <a:off x="669153" y="1847299"/>
              <a:ext cx="870874" cy="654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12">
              <a:extLst>
                <a:ext uri="{FF2B5EF4-FFF2-40B4-BE49-F238E27FC236}">
                  <a16:creationId xmlns:a16="http://schemas.microsoft.com/office/drawing/2014/main" id="{A607EB38-17B0-4E53-80FC-E32C5E980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21" y="1722047"/>
              <a:ext cx="5976659" cy="132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Lei orgânica n°130-13 relativa à lei de finanças consagrando a obrigatoriedade da OSG em todos os ministérios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PT" sz="1400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Leis orgânicas n°111-12, n°111-13, n°111-14 consagrando a obrigatoriedade de </a:t>
              </a: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planos sensíveis ao género a nível local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fr-FR" sz="1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Text12">
              <a:extLst>
                <a:ext uri="{FF2B5EF4-FFF2-40B4-BE49-F238E27FC236}">
                  <a16:creationId xmlns:a16="http://schemas.microsoft.com/office/drawing/2014/main" id="{E59B18CA-C68C-432B-825A-122FA5114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2488137"/>
              <a:ext cx="1188000" cy="2654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de-DE" sz="1400" b="1" kern="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Leis</a:t>
              </a:r>
              <a:endParaRPr lang="fr-FR" altLang="de-DE" sz="14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Text12">
              <a:extLst>
                <a:ext uri="{FF2B5EF4-FFF2-40B4-BE49-F238E27FC236}">
                  <a16:creationId xmlns:a16="http://schemas.microsoft.com/office/drawing/2014/main" id="{E3BC78E9-472B-40FE-8D87-489D27138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1" y="1283871"/>
              <a:ext cx="1347687" cy="2654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altLang="de-DE" sz="1400" b="1" kern="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Conceçpão</a:t>
              </a:r>
              <a:endParaRPr lang="pt-PT" altLang="de-DE" sz="14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1" name="Image 20">
              <a:extLst>
                <a:ext uri="{FF2B5EF4-FFF2-40B4-BE49-F238E27FC236}">
                  <a16:creationId xmlns:a16="http://schemas.microsoft.com/office/drawing/2014/main" id="{84388369-973C-4917-B76A-BD2D74F36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009DDC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815748" y="709702"/>
              <a:ext cx="514318" cy="537507"/>
            </a:xfrm>
            <a:prstGeom prst="rect">
              <a:avLst/>
            </a:prstGeom>
          </p:spPr>
        </p:pic>
        <p:sp>
          <p:nvSpPr>
            <p:cNvPr id="132" name="Text12">
              <a:extLst>
                <a:ext uri="{FF2B5EF4-FFF2-40B4-BE49-F238E27FC236}">
                  <a16:creationId xmlns:a16="http://schemas.microsoft.com/office/drawing/2014/main" id="{C12E1C57-BCE0-497E-A8C5-5537DF800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846" y="975773"/>
              <a:ext cx="1030994" cy="2653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330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de-DE" sz="1400" b="1" kern="0" dirty="0">
                  <a:solidFill>
                    <a:schemeClr val="accent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2016-2019</a:t>
              </a:r>
            </a:p>
          </p:txBody>
        </p:sp>
        <p:sp>
          <p:nvSpPr>
            <p:cNvPr id="133" name="Text12">
              <a:extLst>
                <a:ext uri="{FF2B5EF4-FFF2-40B4-BE49-F238E27FC236}">
                  <a16:creationId xmlns:a16="http://schemas.microsoft.com/office/drawing/2014/main" id="{0E38D1C5-336B-40C9-8818-A70BA6511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016" y="976487"/>
              <a:ext cx="5976659" cy="26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PT" sz="1400" b="1" dirty="0" err="1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Concepção</a:t>
              </a:r>
              <a:r>
                <a:rPr lang="pt-PT" sz="1400" b="1" dirty="0">
                  <a:solidFill>
                    <a:prstClr val="black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 da OSG por resultados</a:t>
              </a:r>
              <a:endParaRPr lang="pt-PT" sz="1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FAC554A-A94F-421A-BFEC-C3658B0C331F}"/>
                </a:ext>
              </a:extLst>
            </p:cNvPr>
            <p:cNvSpPr/>
            <p:nvPr/>
          </p:nvSpPr>
          <p:spPr>
            <a:xfrm>
              <a:off x="1918053" y="1064463"/>
              <a:ext cx="152399" cy="1524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/>
            </a:p>
          </p:txBody>
        </p:sp>
      </p:grpSp>
      <p:sp>
        <p:nvSpPr>
          <p:cNvPr id="143" name="Rectangle 7">
            <a:extLst>
              <a:ext uri="{FF2B5EF4-FFF2-40B4-BE49-F238E27FC236}">
                <a16:creationId xmlns:a16="http://schemas.microsoft.com/office/drawing/2014/main" id="{B8F7404A-E054-461B-A76A-659B052D92B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6834" y="2440834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282A1-AD59-4291-8E1D-3282E663A887}"/>
              </a:ext>
            </a:extLst>
          </p:cNvPr>
          <p:cNvCxnSpPr/>
          <p:nvPr/>
        </p:nvCxnSpPr>
        <p:spPr>
          <a:xfrm>
            <a:off x="998864" y="4293096"/>
            <a:ext cx="7893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51FEA03-6C2B-45ED-A9AE-BE5B74B0ACC3}"/>
              </a:ext>
            </a:extLst>
          </p:cNvPr>
          <p:cNvCxnSpPr/>
          <p:nvPr/>
        </p:nvCxnSpPr>
        <p:spPr>
          <a:xfrm>
            <a:off x="998864" y="2420888"/>
            <a:ext cx="7893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502844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139" name="Arrow: Pentagon 138">
            <a:extLst>
              <a:ext uri="{FF2B5EF4-FFF2-40B4-BE49-F238E27FC236}">
                <a16:creationId xmlns:a16="http://schemas.microsoft.com/office/drawing/2014/main" id="{7BD2A9A0-CBB4-47A4-889A-1AF3C5C180ED}"/>
              </a:ext>
            </a:extLst>
          </p:cNvPr>
          <p:cNvSpPr/>
          <p:nvPr/>
        </p:nvSpPr>
        <p:spPr>
          <a:xfrm rot="16200000">
            <a:off x="-187127" y="3184972"/>
            <a:ext cx="2140661" cy="608834"/>
          </a:xfrm>
          <a:prstGeom prst="homePlate">
            <a:avLst/>
          </a:prstGeom>
          <a:solidFill>
            <a:srgbClr val="67B7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   </a:t>
            </a:r>
            <a:r>
              <a:rPr lang="pt-PT" sz="1400" b="1" dirty="0">
                <a:solidFill>
                  <a:schemeClr val="tx1"/>
                </a:solidFill>
              </a:rPr>
              <a:t>Concretização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6C56A85-F2E7-40F3-BC28-71261F46B596}"/>
              </a:ext>
            </a:extLst>
          </p:cNvPr>
          <p:cNvSpPr/>
          <p:nvPr/>
        </p:nvSpPr>
        <p:spPr>
          <a:xfrm rot="16200000">
            <a:off x="-312129" y="5160345"/>
            <a:ext cx="2390670" cy="608838"/>
          </a:xfrm>
          <a:prstGeom prst="homePlate">
            <a:avLst/>
          </a:prstGeom>
          <a:solidFill>
            <a:srgbClr val="67B7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Lançamento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1" name="Rectangle 7">
            <a:extLst>
              <a:ext uri="{FF2B5EF4-FFF2-40B4-BE49-F238E27FC236}">
                <a16:creationId xmlns:a16="http://schemas.microsoft.com/office/drawing/2014/main" id="{277AF5A4-B5EE-4466-BFCF-89AD2E2508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7545" y="4041096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0" name="Rectangle 7">
            <a:extLst>
              <a:ext uri="{FF2B5EF4-FFF2-40B4-BE49-F238E27FC236}">
                <a16:creationId xmlns:a16="http://schemas.microsoft.com/office/drawing/2014/main" id="{B6133586-87B4-4C59-B199-1BDD1C8200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7544" y="6462013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6" name="Text12">
            <a:extLst>
              <a:ext uri="{FF2B5EF4-FFF2-40B4-BE49-F238E27FC236}">
                <a16:creationId xmlns:a16="http://schemas.microsoft.com/office/drawing/2014/main" id="{AC80BCE4-960C-1243-B9AA-114DB8738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522" y="1052736"/>
            <a:ext cx="51729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Acompanhamento junto dos departamentos ministeriais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Reforço da metodologia e dos conceitos para a implementação da OSG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12">
            <a:extLst>
              <a:ext uri="{FF2B5EF4-FFF2-40B4-BE49-F238E27FC236}">
                <a16:creationId xmlns:a16="http://schemas.microsoft.com/office/drawing/2014/main" id="{45004895-1217-C647-ADC7-31FCCDB8E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574" y="1124744"/>
            <a:ext cx="892354" cy="2154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30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de-DE" sz="1400" b="1" kern="0" dirty="0">
                <a:solidFill>
                  <a:schemeClr val="accent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2020-2021</a:t>
            </a:r>
            <a:endParaRPr lang="fr-FR" altLang="de-DE" sz="1200" b="1" kern="0" dirty="0">
              <a:solidFill>
                <a:schemeClr val="accent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val 133">
            <a:extLst>
              <a:ext uri="{FF2B5EF4-FFF2-40B4-BE49-F238E27FC236}">
                <a16:creationId xmlns:a16="http://schemas.microsoft.com/office/drawing/2014/main" id="{87091735-21A6-AD49-BA2D-5F6A83723B39}"/>
              </a:ext>
            </a:extLst>
          </p:cNvPr>
          <p:cNvSpPr/>
          <p:nvPr/>
        </p:nvSpPr>
        <p:spPr>
          <a:xfrm>
            <a:off x="2843808" y="1145025"/>
            <a:ext cx="131906" cy="1237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50" name="Text12">
            <a:extLst>
              <a:ext uri="{FF2B5EF4-FFF2-40B4-BE49-F238E27FC236}">
                <a16:creationId xmlns:a16="http://schemas.microsoft.com/office/drawing/2014/main" id="{9EA900BF-31C5-4446-868D-51DC8DE23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339" y="1412776"/>
            <a:ext cx="1166461" cy="2154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330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de-DE" sz="1400" b="1" kern="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Ancoragem</a:t>
            </a:r>
            <a:endParaRPr lang="fr-FR" altLang="de-DE" sz="1400" b="1" kern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76D5F1-467E-D545-B45C-AA485E23B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99" y="762567"/>
            <a:ext cx="523161" cy="6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4211638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27431071-567C-47AA-8470-F2E8B9D7491E}"/>
              </a:ext>
            </a:extLst>
          </p:cNvPr>
          <p:cNvSpPr>
            <a:spLocks/>
          </p:cNvSpPr>
          <p:nvPr/>
        </p:nvSpPr>
        <p:spPr bwMode="auto">
          <a:xfrm>
            <a:off x="398639" y="1788116"/>
            <a:ext cx="1293042" cy="164088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0" y="0"/>
              </a:cxn>
              <a:cxn ang="0">
                <a:pos x="750" y="576"/>
              </a:cxn>
            </a:cxnLst>
            <a:rect l="0" t="0" r="r" b="b"/>
            <a:pathLst>
              <a:path w="750" h="576">
                <a:moveTo>
                  <a:pt x="0" y="0"/>
                </a:moveTo>
                <a:lnTo>
                  <a:pt x="750" y="0"/>
                </a:lnTo>
                <a:lnTo>
                  <a:pt x="750" y="576"/>
                </a:lnTo>
              </a:path>
            </a:pathLst>
          </a:custGeom>
          <a:noFill/>
          <a:ln w="22225" cap="flat" cmpd="sng">
            <a:solidFill>
              <a:srgbClr val="67B7E6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9DDC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FE356-42FF-42D7-B448-2FE4EACDB651}"/>
              </a:ext>
            </a:extLst>
          </p:cNvPr>
          <p:cNvSpPr txBox="1"/>
          <p:nvPr/>
        </p:nvSpPr>
        <p:spPr>
          <a:xfrm>
            <a:off x="395536" y="2415583"/>
            <a:ext cx="11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Arial Narrow" panose="020B0606020202030204" pitchFamily="34" charset="0"/>
              </a:rPr>
              <a:t>Artigo</a:t>
            </a:r>
            <a:r>
              <a:rPr lang="fr-FR" sz="1600" b="1" dirty="0">
                <a:latin typeface="Arial Narrow" panose="020B0606020202030204" pitchFamily="34" charset="0"/>
              </a:rPr>
              <a:t> 39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id="{B4BC664E-7E2D-4403-98C3-60A8F0CF0DFA}"/>
              </a:ext>
            </a:extLst>
          </p:cNvPr>
          <p:cNvSpPr>
            <a:spLocks/>
          </p:cNvSpPr>
          <p:nvPr/>
        </p:nvSpPr>
        <p:spPr bwMode="auto">
          <a:xfrm>
            <a:off x="398639" y="4073085"/>
            <a:ext cx="1293042" cy="16499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0" y="0"/>
              </a:cxn>
              <a:cxn ang="0">
                <a:pos x="750" y="576"/>
              </a:cxn>
            </a:cxnLst>
            <a:rect l="0" t="0" r="r" b="b"/>
            <a:pathLst>
              <a:path w="750" h="576">
                <a:moveTo>
                  <a:pt x="0" y="0"/>
                </a:moveTo>
                <a:lnTo>
                  <a:pt x="750" y="0"/>
                </a:lnTo>
                <a:lnTo>
                  <a:pt x="750" y="576"/>
                </a:lnTo>
              </a:path>
            </a:pathLst>
          </a:custGeom>
          <a:noFill/>
          <a:ln w="22225" cap="flat" cmpd="sng">
            <a:solidFill>
              <a:srgbClr val="009DDC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9DDC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A58F2-7F57-49FA-B96E-69CF48F1F361}"/>
              </a:ext>
            </a:extLst>
          </p:cNvPr>
          <p:cNvSpPr txBox="1"/>
          <p:nvPr/>
        </p:nvSpPr>
        <p:spPr>
          <a:xfrm>
            <a:off x="395536" y="4713379"/>
            <a:ext cx="115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Arial Narrow" panose="020B0606020202030204" pitchFamily="34" charset="0"/>
              </a:rPr>
              <a:t>Artigo</a:t>
            </a:r>
            <a:r>
              <a:rPr lang="fr-FR" sz="1600" b="1" dirty="0">
                <a:latin typeface="Arial Narrow" panose="020B0606020202030204" pitchFamily="34" charset="0"/>
              </a:rPr>
              <a:t> 48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B588AADE-788D-4B84-856E-F1F7BB379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733570"/>
            <a:ext cx="3970340" cy="0"/>
          </a:xfrm>
          <a:prstGeom prst="line">
            <a:avLst/>
          </a:prstGeom>
          <a:noFill/>
          <a:ln w="19050">
            <a:solidFill>
              <a:srgbClr val="67B7E6"/>
            </a:solidFill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3" name="Text12">
            <a:extLst>
              <a:ext uri="{FF2B5EF4-FFF2-40B4-BE49-F238E27FC236}">
                <a16:creationId xmlns:a16="http://schemas.microsoft.com/office/drawing/2014/main" id="{8227D026-4CAA-425E-81A8-194B9607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074803"/>
            <a:ext cx="3970334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30200">
              <a:defRPr/>
            </a:pPr>
            <a:r>
              <a:rPr lang="pt-PT" altLang="de-DE" b="1" kern="0" dirty="0">
                <a:solidFill>
                  <a:srgbClr val="D8D8D8">
                    <a:lumMod val="10000"/>
                  </a:srgbClr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Implicações para a programação orçamental dos departamentos ministeriais</a:t>
            </a:r>
          </a:p>
        </p:txBody>
      </p:sp>
      <p:sp>
        <p:nvSpPr>
          <p:cNvPr id="36" name="Text10">
            <a:extLst>
              <a:ext uri="{FF2B5EF4-FFF2-40B4-BE49-F238E27FC236}">
                <a16:creationId xmlns:a16="http://schemas.microsoft.com/office/drawing/2014/main" id="{227C08D2-062B-425F-9141-18D04E81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793702"/>
            <a:ext cx="2094839" cy="130380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marL="1587" lvl="1" algn="just" defTabSz="330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« ... </a:t>
            </a:r>
            <a:r>
              <a:rPr lang="pt-PT" sz="1600" kern="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 aspecto do género e tomado em consideração aquando da definição dos objectivos e dos indicadores....»</a:t>
            </a:r>
            <a:endParaRPr lang="pt-PT" altLang="zh-HK" sz="1600" dirty="0">
              <a:solidFill>
                <a:srgbClr val="D8D8D8">
                  <a:lumMod val="10000"/>
                </a:srgbClr>
              </a:solidFill>
              <a:latin typeface="Arial Narrow" panose="020B0606020202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7" name="Line 24">
            <a:extLst>
              <a:ext uri="{FF2B5EF4-FFF2-40B4-BE49-F238E27FC236}">
                <a16:creationId xmlns:a16="http://schemas.microsoft.com/office/drawing/2014/main" id="{80A25F67-7042-4590-A5AB-E7B686C76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713" y="1733570"/>
            <a:ext cx="2094838" cy="0"/>
          </a:xfrm>
          <a:prstGeom prst="line">
            <a:avLst/>
          </a:prstGeom>
          <a:noFill/>
          <a:ln w="19050">
            <a:solidFill>
              <a:srgbClr val="67B7E6"/>
            </a:solidFill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8" name="Text12">
            <a:extLst>
              <a:ext uri="{FF2B5EF4-FFF2-40B4-BE49-F238E27FC236}">
                <a16:creationId xmlns:a16="http://schemas.microsoft.com/office/drawing/2014/main" id="{E15E46CB-7914-4C1C-9A50-4A86A2556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351802"/>
            <a:ext cx="1552713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30200">
              <a:defRPr/>
            </a:pPr>
            <a:r>
              <a:rPr lang="en-US" altLang="de-DE" b="1" kern="0" dirty="0" err="1">
                <a:solidFill>
                  <a:srgbClr val="D8D8D8">
                    <a:lumMod val="10000"/>
                  </a:srgbClr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Teor</a:t>
            </a:r>
            <a:endParaRPr lang="fr-FR" altLang="de-DE" b="1" kern="0" dirty="0">
              <a:solidFill>
                <a:srgbClr val="D8D8D8">
                  <a:lumMod val="10000"/>
                </a:srgbClr>
              </a:solidFill>
              <a:latin typeface="Arial Narrow" panose="020B0606020202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43" name="Group 24">
            <a:extLst>
              <a:ext uri="{FF2B5EF4-FFF2-40B4-BE49-F238E27FC236}">
                <a16:creationId xmlns:a16="http://schemas.microsoft.com/office/drawing/2014/main" id="{D6938BFF-6646-46BA-8C2F-B7EF9A652CA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477517" y="3700532"/>
            <a:ext cx="3829050" cy="215900"/>
            <a:chOff x="464" y="3129"/>
            <a:chExt cx="2412" cy="136"/>
          </a:xfrm>
        </p:grpSpPr>
        <p:sp>
          <p:nvSpPr>
            <p:cNvPr id="44" name="Line 25">
              <a:extLst>
                <a:ext uri="{FF2B5EF4-FFF2-40B4-BE49-F238E27FC236}">
                  <a16:creationId xmlns:a16="http://schemas.microsoft.com/office/drawing/2014/main" id="{7354DD8B-46B0-42B2-A184-D417C05DB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" y="3185"/>
              <a:ext cx="2412" cy="0"/>
            </a:xfrm>
            <a:prstGeom prst="line">
              <a:avLst/>
            </a:prstGeom>
            <a:noFill/>
            <a:ln w="22225">
              <a:solidFill>
                <a:srgbClr val="67B7E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5" name="AutoShape 26">
              <a:extLst>
                <a:ext uri="{FF2B5EF4-FFF2-40B4-BE49-F238E27FC236}">
                  <a16:creationId xmlns:a16="http://schemas.microsoft.com/office/drawing/2014/main" id="{4C09444D-DF36-4BA9-8F86-F58D9C11AF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17" y="3129"/>
              <a:ext cx="159" cy="136"/>
            </a:xfrm>
            <a:prstGeom prst="triangle">
              <a:avLst>
                <a:gd name="adj" fmla="val 50000"/>
              </a:avLst>
            </a:prstGeom>
            <a:solidFill>
              <a:srgbClr val="67B7E6"/>
            </a:solidFill>
            <a:ln w="22225" algn="ctr">
              <a:solidFill>
                <a:srgbClr val="67B7E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46" name="Text10">
            <a:extLst>
              <a:ext uri="{FF2B5EF4-FFF2-40B4-BE49-F238E27FC236}">
                <a16:creationId xmlns:a16="http://schemas.microsoft.com/office/drawing/2014/main" id="{CE882E95-0A66-4F57-8876-0C0ED0CF9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4243620"/>
            <a:ext cx="2094839" cy="10575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marL="1587" lvl="1" algn="just" defTabSz="330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«.... </a:t>
            </a:r>
            <a:r>
              <a:rPr lang="pt-PT" sz="1600" kern="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relatório sobre o orçamento por resultados, tendo em conta o aspecto do género....»</a:t>
            </a:r>
            <a:endParaRPr lang="pt-PT" altLang="zh-HK" sz="1600" dirty="0">
              <a:solidFill>
                <a:srgbClr val="D8D8D8">
                  <a:lumMod val="10000"/>
                </a:srgbClr>
              </a:solidFill>
              <a:latin typeface="Arial Narrow" panose="020B0606020202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7" name="Text10">
            <a:extLst>
              <a:ext uri="{FF2B5EF4-FFF2-40B4-BE49-F238E27FC236}">
                <a16:creationId xmlns:a16="http://schemas.microsoft.com/office/drawing/2014/main" id="{DD142B58-E79C-47E6-A0B2-FAE29DFB0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894024"/>
            <a:ext cx="3970333" cy="382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square" lIns="72000" tIns="72000" rIns="72000" bIns="0">
            <a:noAutofit/>
          </a:bodyPr>
          <a:lstStyle/>
          <a:p>
            <a:pPr marL="287337" lvl="1" indent="-285750" algn="just" defTabSz="330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 programa orçamental de cada departamento deve conter</a:t>
            </a:r>
            <a:r>
              <a:rPr lang="pt-BR" sz="1600" b="1" kern="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objectivos para a redução das desigualdades e o alcance dos resultados baseados nos indicadores</a:t>
            </a:r>
            <a:endParaRPr lang="fr-FR" sz="1600" b="1" kern="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287337" lvl="1" indent="-285750" algn="just" defTabSz="330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600" b="1" kern="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287337" lvl="1" indent="-285750" algn="just" defTabSz="330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7" lvl="1" indent="-285750" algn="just" defTabSz="330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7" lvl="1" indent="-285750" algn="just" defTabSz="330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4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7" lvl="1" indent="-285750" algn="just" defTabSz="330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4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7" lvl="1" indent="-285750" algn="just" defTabSz="330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prstClr val="black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Relatório que acompanha a apresentação do projecto de Lei das Finanças
Ferramenta de análise das políticas públicas relativas aos princípios da igualdade de género</a:t>
            </a:r>
            <a:endParaRPr lang="fr-FR" sz="1600" b="1" kern="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12">
            <a:extLst>
              <a:ext uri="{FF2B5EF4-FFF2-40B4-BE49-F238E27FC236}">
                <a16:creationId xmlns:a16="http://schemas.microsoft.com/office/drawing/2014/main" id="{B433FAFD-63C8-4A87-9A48-4AEE8672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7" y="1074803"/>
            <a:ext cx="1293042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30200">
              <a:defRPr/>
            </a:pPr>
            <a:r>
              <a:rPr lang="en-US" altLang="de-DE" b="1" kern="0" dirty="0" err="1">
                <a:solidFill>
                  <a:srgbClr val="D8D8D8">
                    <a:lumMod val="10000"/>
                  </a:srgbClr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Artigos</a:t>
            </a:r>
            <a:r>
              <a:rPr lang="en-US" altLang="de-DE" b="1" kern="0" dirty="0">
                <a:solidFill>
                  <a:srgbClr val="D8D8D8">
                    <a:lumMod val="10000"/>
                  </a:srgbClr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da LOF 130-13</a:t>
            </a:r>
            <a:endParaRPr lang="fr-FR" altLang="de-DE" b="1" kern="0" dirty="0">
              <a:solidFill>
                <a:srgbClr val="D8D8D8">
                  <a:lumMod val="10000"/>
                </a:srgbClr>
              </a:solidFill>
              <a:latin typeface="Arial Narrow" panose="020B0606020202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" name="Carré corné 13"/>
          <p:cNvSpPr/>
          <p:nvPr/>
        </p:nvSpPr>
        <p:spPr>
          <a:xfrm>
            <a:off x="107504" y="116633"/>
            <a:ext cx="8964000" cy="43200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pt-PT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A OSG em Marrocos : transposição para a Lei Orgânica relativa à Lei das Finanças</a:t>
            </a:r>
          </a:p>
        </p:txBody>
      </p:sp>
      <p:sp>
        <p:nvSpPr>
          <p:cNvPr id="2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502844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b="1" smtClean="0">
                <a:latin typeface="Arial Narrow" panose="020B0606020202030204" pitchFamily="34" charset="0"/>
              </a:rPr>
              <a:pPr/>
              <a:t>4</a:t>
            </a:fld>
            <a:endParaRPr lang="fr-BE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4211638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3" name="Carré corné 13"/>
          <p:cNvSpPr/>
          <p:nvPr/>
        </p:nvSpPr>
        <p:spPr>
          <a:xfrm>
            <a:off x="107504" y="44624"/>
            <a:ext cx="8964000" cy="71011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pt-PT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Relatório sobre o Orçamento por Resultados, considerando o aspecto do género (RBG) em Marrocos</a:t>
            </a:r>
          </a:p>
        </p:txBody>
      </p:sp>
      <p:sp>
        <p:nvSpPr>
          <p:cNvPr id="2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502844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b="1" smtClean="0">
                <a:latin typeface="Arial Narrow" panose="020B0606020202030204" pitchFamily="34" charset="0"/>
              </a:rPr>
              <a:pPr/>
              <a:t>5</a:t>
            </a:fld>
            <a:endParaRPr lang="fr-BE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E7D916-FF94-DE40-9232-E249D8616435}"/>
              </a:ext>
            </a:extLst>
          </p:cNvPr>
          <p:cNvSpPr/>
          <p:nvPr/>
        </p:nvSpPr>
        <p:spPr>
          <a:xfrm>
            <a:off x="204574" y="177281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b="1" i="1" dirty="0">
                <a:latin typeface="Candara" panose="020E0502030303020204" pitchFamily="34" charset="0"/>
              </a:rPr>
              <a:t>RBG: Instrumento de análise e avaliação da perspectiva do género nas políticas públicas desenvolvidas ao aplicar um processo </a:t>
            </a:r>
          </a:p>
          <a:p>
            <a:endParaRPr lang="pt-PT" sz="1600" b="1" i="1" u="sng" dirty="0"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b="1" i="1" u="sng" dirty="0">
                <a:latin typeface="Candara" panose="020E0502030303020204" pitchFamily="34" charset="0"/>
              </a:rPr>
              <a:t>Progressivo,</a:t>
            </a:r>
            <a:r>
              <a:rPr lang="pt-PT" sz="1600" dirty="0">
                <a:latin typeface="Candara" panose="020E0502030303020204" pitchFamily="34" charset="0"/>
              </a:rPr>
              <a:t> conforme reflectido no alargamento do número de departamentos ministeriais abrangidos ;</a:t>
            </a:r>
          </a:p>
          <a:p>
            <a:pPr algn="just"/>
            <a:endParaRPr lang="pt-PT" sz="1600" dirty="0"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b="1" i="1" u="sng" dirty="0">
                <a:latin typeface="Candara" panose="020E0502030303020204" pitchFamily="34" charset="0"/>
              </a:rPr>
              <a:t>Participativo,</a:t>
            </a:r>
            <a:r>
              <a:rPr lang="pt-PT" sz="1600" dirty="0">
                <a:latin typeface="Candara" panose="020E0502030303020204" pitchFamily="34" charset="0"/>
              </a:rPr>
              <a:t> pela participação de departamentos ministeriais na sua elaboração ;</a:t>
            </a:r>
          </a:p>
          <a:p>
            <a:endParaRPr lang="pt-PT" sz="1600" dirty="0"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b="1" i="1" u="sng" dirty="0">
                <a:latin typeface="Candara" panose="020E0502030303020204" pitchFamily="34" charset="0"/>
              </a:rPr>
              <a:t>Iterativo,</a:t>
            </a:r>
            <a:r>
              <a:rPr lang="pt-PT" sz="1600" dirty="0">
                <a:latin typeface="Candara" panose="020E0502030303020204" pitchFamily="34" charset="0"/>
              </a:rPr>
              <a:t> produzido anualmente por ocasião da apresentação do Projecto de Lei das Finanças ao Parlamento.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59CAFAE-B356-2748-B08A-11F8B617F2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620" y="3458420"/>
            <a:ext cx="2864876" cy="30736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95D459C-4F89-2B48-8094-C31DDA175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85" y="904800"/>
            <a:ext cx="3383909" cy="4756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2226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4211638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3" name="Carré corné 13"/>
          <p:cNvSpPr/>
          <p:nvPr/>
        </p:nvSpPr>
        <p:spPr>
          <a:xfrm>
            <a:off x="185340" y="89685"/>
            <a:ext cx="8964000" cy="43200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pt-PT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O RBG : mais de 15 anos de prática</a:t>
            </a:r>
          </a:p>
        </p:txBody>
      </p:sp>
      <p:sp>
        <p:nvSpPr>
          <p:cNvPr id="2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502844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b="1" smtClean="0">
                <a:latin typeface="Arial Narrow" panose="020B0606020202030204" pitchFamily="34" charset="0"/>
              </a:rPr>
              <a:pPr/>
              <a:t>6</a:t>
            </a:fld>
            <a:endParaRPr lang="fr-BE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3B64B76B-C0E7-354D-AFD8-EA32F73DF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216962"/>
              </p:ext>
            </p:extLst>
          </p:nvPr>
        </p:nvGraphicFramePr>
        <p:xfrm>
          <a:off x="179512" y="764704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26E5E3C-5B01-544E-8C09-5097FEFBB92A}"/>
              </a:ext>
            </a:extLst>
          </p:cNvPr>
          <p:cNvSpPr/>
          <p:nvPr/>
        </p:nvSpPr>
        <p:spPr>
          <a:xfrm>
            <a:off x="107504" y="764704"/>
            <a:ext cx="3816424" cy="181588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sz="1600" b="1" i="1" dirty="0">
                <a:solidFill>
                  <a:schemeClr val="tx1"/>
                </a:solidFill>
                <a:latin typeface="Candara" panose="020E0502030303020204" pitchFamily="34" charset="0"/>
              </a:rPr>
              <a:t>Objectivos do RBG:</a:t>
            </a:r>
            <a:r>
              <a:rPr lang="pt-PT" sz="1600" dirty="0">
                <a:solidFill>
                  <a:schemeClr val="tx1"/>
                </a:solidFill>
                <a:latin typeface="Candara" panose="020E0502030303020204" pitchFamily="34" charset="0"/>
              </a:rPr>
              <a:t> Apresentar as acções realizadas pelos departamentos ministeriais no contexto dos seus programas e orçamentos para a promoção da igualdade e o reforço da responsabilização do Governo perante o Parlamento e o Cidadão</a:t>
            </a:r>
          </a:p>
        </p:txBody>
      </p:sp>
    </p:spTree>
    <p:extLst>
      <p:ext uri="{BB962C8B-B14F-4D97-AF65-F5344CB8AC3E}">
        <p14:creationId xmlns:p14="http://schemas.microsoft.com/office/powerpoint/2010/main" val="26421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32656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4211638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3" name="Carré corné 13"/>
          <p:cNvSpPr/>
          <p:nvPr/>
        </p:nvSpPr>
        <p:spPr>
          <a:xfrm>
            <a:off x="107504" y="116633"/>
            <a:ext cx="8964000" cy="43200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pt-PT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Principais melhorias do RBG </a:t>
            </a:r>
          </a:p>
        </p:txBody>
      </p:sp>
      <p:sp>
        <p:nvSpPr>
          <p:cNvPr id="2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502844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b="1" smtClean="0">
                <a:latin typeface="Arial Narrow" panose="020B0606020202030204" pitchFamily="34" charset="0"/>
              </a:rPr>
              <a:pPr/>
              <a:t>7</a:t>
            </a:fld>
            <a:endParaRPr lang="fr-BE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2ADCF07C-5557-2B49-99A3-3BC7A2517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002207"/>
              </p:ext>
            </p:extLst>
          </p:nvPr>
        </p:nvGraphicFramePr>
        <p:xfrm>
          <a:off x="179512" y="938534"/>
          <a:ext cx="6408712" cy="551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57915965-0EF8-1B44-8924-CA1289D87126}"/>
              </a:ext>
            </a:extLst>
          </p:cNvPr>
          <p:cNvSpPr/>
          <p:nvPr/>
        </p:nvSpPr>
        <p:spPr>
          <a:xfrm rot="5400000">
            <a:off x="5033855" y="2759541"/>
            <a:ext cx="5268974" cy="16269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kern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988F16-37C9-9843-BF64-F7F4B7AC325D}"/>
              </a:ext>
            </a:extLst>
          </p:cNvPr>
          <p:cNvSpPr/>
          <p:nvPr/>
        </p:nvSpPr>
        <p:spPr>
          <a:xfrm>
            <a:off x="6701036" y="938533"/>
            <a:ext cx="2124238" cy="54427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t-BR" sz="1600" b="1" i="1" dirty="0">
                <a:solidFill>
                  <a:srgbClr val="634365"/>
                </a:solidFill>
                <a:latin typeface="Candara" panose="020E0502030303020204" pitchFamily="34" charset="0"/>
              </a:rPr>
              <a:t>Alinhamento entre o RBG e os processos de desenvolvimento de documentos de desempenho
</a:t>
            </a:r>
            <a:endParaRPr lang="fr-FR" sz="1600" b="1" i="1" dirty="0">
              <a:solidFill>
                <a:srgbClr val="634365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4211638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3" name="Carré corné 13"/>
          <p:cNvSpPr/>
          <p:nvPr/>
        </p:nvSpPr>
        <p:spPr>
          <a:xfrm>
            <a:off x="107504" y="116632"/>
            <a:ext cx="8964000" cy="627905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fr-FR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Le RGB aujourd’hui : </a:t>
            </a:r>
            <a:r>
              <a:rPr lang="pt-BR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participacao organizada e coordenada</a:t>
            </a:r>
            <a:endParaRPr lang="fr-FR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das partes interessadas</a:t>
            </a:r>
            <a:endParaRPr lang="fr-FR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502844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b="1" smtClean="0">
                <a:latin typeface="Arial Narrow" panose="020B0606020202030204" pitchFamily="34" charset="0"/>
              </a:rPr>
              <a:pPr/>
              <a:t>8</a:t>
            </a:fld>
            <a:endParaRPr lang="fr-BE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C83501FE-8E23-2143-9E56-EDBBA61D3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708047"/>
              </p:ext>
            </p:extLst>
          </p:nvPr>
        </p:nvGraphicFramePr>
        <p:xfrm>
          <a:off x="323528" y="1124744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58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4211638" y="64912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3" name="Carré corné 13"/>
          <p:cNvSpPr/>
          <p:nvPr/>
        </p:nvSpPr>
        <p:spPr>
          <a:xfrm>
            <a:off x="107504" y="116633"/>
            <a:ext cx="8964000" cy="43200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fr-FR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O RBG : </a:t>
            </a:r>
            <a:r>
              <a:rPr lang="pt-BR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conteúdo mais estruturado com base na contribuição dos ministérios</a:t>
            </a:r>
            <a:endParaRPr lang="fr-FR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502844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b="1" smtClean="0">
                <a:latin typeface="Arial Narrow" panose="020B0606020202030204" pitchFamily="34" charset="0"/>
              </a:rPr>
              <a:pPr/>
              <a:t>9</a:t>
            </a:fld>
            <a:endParaRPr lang="fr-BE" b="1" dirty="0">
              <a:latin typeface="Arial Narrow" panose="020B0606020202030204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E035F22-4DAD-7A46-A543-2332E79EE5D0}"/>
              </a:ext>
            </a:extLst>
          </p:cNvPr>
          <p:cNvGrpSpPr/>
          <p:nvPr/>
        </p:nvGrpSpPr>
        <p:grpSpPr>
          <a:xfrm>
            <a:off x="179512" y="719058"/>
            <a:ext cx="8784976" cy="903585"/>
            <a:chOff x="2393578" y="1371466"/>
            <a:chExt cx="7734531" cy="126220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1" name="Round Diagonal Corner Rectangle 12">
              <a:extLst>
                <a:ext uri="{FF2B5EF4-FFF2-40B4-BE49-F238E27FC236}">
                  <a16:creationId xmlns:a16="http://schemas.microsoft.com/office/drawing/2014/main" id="{1702E241-8F49-A94F-A9A2-D19A5E6E3C31}"/>
                </a:ext>
              </a:extLst>
            </p:cNvPr>
            <p:cNvSpPr/>
            <p:nvPr/>
          </p:nvSpPr>
          <p:spPr>
            <a:xfrm>
              <a:off x="2581595" y="1375400"/>
              <a:ext cx="1024950" cy="31461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 Diagonal Corner Rectangle 12">
              <a:extLst>
                <a:ext uri="{FF2B5EF4-FFF2-40B4-BE49-F238E27FC236}">
                  <a16:creationId xmlns:a16="http://schemas.microsoft.com/office/drawing/2014/main" id="{F6302123-E372-6140-A0C4-5CA49123CD9A}"/>
                </a:ext>
              </a:extLst>
            </p:cNvPr>
            <p:cNvSpPr/>
            <p:nvPr/>
          </p:nvSpPr>
          <p:spPr>
            <a:xfrm>
              <a:off x="2393578" y="1612421"/>
              <a:ext cx="7734531" cy="1021252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168087F-2601-404A-BD95-C180193FF65D}"/>
                </a:ext>
              </a:extLst>
            </p:cNvPr>
            <p:cNvSpPr txBox="1"/>
            <p:nvPr/>
          </p:nvSpPr>
          <p:spPr>
            <a:xfrm>
              <a:off x="2582979" y="1371466"/>
              <a:ext cx="1407173" cy="4729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7030A0"/>
                  </a:solidFill>
                </a:defRPr>
              </a:lvl1pPr>
            </a:lstStyle>
            <a:p>
              <a:r>
                <a:rPr lang="pt-PT" sz="1600" b="1" dirty="0">
                  <a:latin typeface="Candara" panose="020E0502030303020204" pitchFamily="34" charset="0"/>
                </a:rPr>
                <a:t>Introdução </a:t>
              </a:r>
              <a:endParaRPr lang="pt-PT" sz="1400" b="1" dirty="0">
                <a:latin typeface="Candara" panose="020E0502030303020204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91E214F-D33F-414E-B226-C4E0F4D10887}"/>
              </a:ext>
            </a:extLst>
          </p:cNvPr>
          <p:cNvSpPr/>
          <p:nvPr/>
        </p:nvSpPr>
        <p:spPr>
          <a:xfrm>
            <a:off x="599652" y="1000773"/>
            <a:ext cx="8041488" cy="538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Finalidade do RBG 
</a:t>
            </a:r>
            <a:r>
              <a:rPr lang="pt-PT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Explicação dos novos elementos do RBG e do seu conteúdo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25576A1-6D0B-C041-BFE5-21A01153D10E}"/>
              </a:ext>
            </a:extLst>
          </p:cNvPr>
          <p:cNvGrpSpPr/>
          <p:nvPr/>
        </p:nvGrpSpPr>
        <p:grpSpPr>
          <a:xfrm>
            <a:off x="180908" y="1714537"/>
            <a:ext cx="8783580" cy="984735"/>
            <a:chOff x="2310460" y="2914154"/>
            <a:chExt cx="7704855" cy="139761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6" name="Round Diagonal Corner Rectangle 12">
              <a:extLst>
                <a:ext uri="{FF2B5EF4-FFF2-40B4-BE49-F238E27FC236}">
                  <a16:creationId xmlns:a16="http://schemas.microsoft.com/office/drawing/2014/main" id="{AF640825-3AF5-EC4A-BBFF-26E01FB0FDF4}"/>
                </a:ext>
              </a:extLst>
            </p:cNvPr>
            <p:cNvSpPr/>
            <p:nvPr/>
          </p:nvSpPr>
          <p:spPr>
            <a:xfrm>
              <a:off x="2499032" y="2914154"/>
              <a:ext cx="1242348" cy="314618"/>
            </a:xfrm>
            <a:prstGeom prst="round2Diag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  <p:sp>
          <p:nvSpPr>
            <p:cNvPr id="37" name="Round Diagonal Corner Rectangle 12">
              <a:extLst>
                <a:ext uri="{FF2B5EF4-FFF2-40B4-BE49-F238E27FC236}">
                  <a16:creationId xmlns:a16="http://schemas.microsoft.com/office/drawing/2014/main" id="{C7C91083-7607-C546-A4DC-AE1FD3977062}"/>
                </a:ext>
              </a:extLst>
            </p:cNvPr>
            <p:cNvSpPr/>
            <p:nvPr/>
          </p:nvSpPr>
          <p:spPr>
            <a:xfrm>
              <a:off x="2310460" y="3151176"/>
              <a:ext cx="7704855" cy="1160597"/>
            </a:xfrm>
            <a:prstGeom prst="round2Diag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50D047F0-3C51-B943-A79D-5CA76ABF3EF4}"/>
              </a:ext>
            </a:extLst>
          </p:cNvPr>
          <p:cNvSpPr txBox="1"/>
          <p:nvPr/>
        </p:nvSpPr>
        <p:spPr>
          <a:xfrm>
            <a:off x="393064" y="1726413"/>
            <a:ext cx="590712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>
                <a:solidFill>
                  <a:srgbClr val="7030A0"/>
                </a:solidFill>
              </a:defRPr>
            </a:lvl1pPr>
          </a:lstStyle>
          <a:p>
            <a:r>
              <a:rPr lang="fr-FR" sz="1600" b="1" dirty="0">
                <a:latin typeface="Candara" panose="020E0502030303020204" pitchFamily="34" charset="0"/>
              </a:rPr>
              <a:t>I. </a:t>
            </a:r>
            <a:r>
              <a:rPr lang="pt-PT" sz="1600" b="1" dirty="0">
                <a:latin typeface="Candara" panose="020E0502030303020204" pitchFamily="34" charset="0"/>
              </a:rPr>
              <a:t>Importância macroeconómica da igualdade de género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50D05-66B3-8847-98F7-F5CF1A1BFFFF}"/>
              </a:ext>
            </a:extLst>
          </p:cNvPr>
          <p:cNvSpPr/>
          <p:nvPr/>
        </p:nvSpPr>
        <p:spPr>
          <a:xfrm>
            <a:off x="519440" y="2110402"/>
            <a:ext cx="8102368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Calibri"/>
              </a:rPr>
              <a:t>Conclusões de estudos sobre a importância da igualdade de género como elemento integrante da promoção da estabilidade e do crescimento económico</a:t>
            </a:r>
            <a:endParaRPr lang="fr-FR" sz="1300" b="1" dirty="0">
              <a:latin typeface="Candara" panose="020E0502030303020204" pitchFamily="34" charset="0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67742041-9CB4-D242-8D92-25886AC55061}"/>
              </a:ext>
            </a:extLst>
          </p:cNvPr>
          <p:cNvGrpSpPr/>
          <p:nvPr/>
        </p:nvGrpSpPr>
        <p:grpSpPr>
          <a:xfrm>
            <a:off x="211156" y="2810636"/>
            <a:ext cx="8762031" cy="1196660"/>
            <a:chOff x="2310460" y="2914154"/>
            <a:chExt cx="7760191" cy="10696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Round Diagonal Corner Rectangle 12">
              <a:extLst>
                <a:ext uri="{FF2B5EF4-FFF2-40B4-BE49-F238E27FC236}">
                  <a16:creationId xmlns:a16="http://schemas.microsoft.com/office/drawing/2014/main" id="{AF456878-6981-F044-A203-69D123CF1894}"/>
                </a:ext>
              </a:extLst>
            </p:cNvPr>
            <p:cNvSpPr/>
            <p:nvPr/>
          </p:nvSpPr>
          <p:spPr>
            <a:xfrm>
              <a:off x="2499032" y="2914154"/>
              <a:ext cx="1242348" cy="314618"/>
            </a:xfrm>
            <a:prstGeom prst="round2Diag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  <p:sp>
          <p:nvSpPr>
            <p:cNvPr id="42" name="Round Diagonal Corner Rectangle 12">
              <a:extLst>
                <a:ext uri="{FF2B5EF4-FFF2-40B4-BE49-F238E27FC236}">
                  <a16:creationId xmlns:a16="http://schemas.microsoft.com/office/drawing/2014/main" id="{EDF6C317-A809-2140-A952-4CA06BA8899F}"/>
                </a:ext>
              </a:extLst>
            </p:cNvPr>
            <p:cNvSpPr/>
            <p:nvPr/>
          </p:nvSpPr>
          <p:spPr>
            <a:xfrm>
              <a:off x="2310460" y="3087490"/>
              <a:ext cx="7760191" cy="896296"/>
            </a:xfrm>
            <a:prstGeom prst="round2Diag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7AC9A28-CF5C-BF4C-B0F0-0DFEFAD2483C}"/>
              </a:ext>
            </a:extLst>
          </p:cNvPr>
          <p:cNvSpPr/>
          <p:nvPr/>
        </p:nvSpPr>
        <p:spPr>
          <a:xfrm>
            <a:off x="519438" y="2794657"/>
            <a:ext cx="845374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II. </a:t>
            </a:r>
            <a:r>
              <a:rPr lang="pt-PT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Igualdade de género eficaz : Progressos e alavancas de reforço</a:t>
            </a:r>
            <a:r>
              <a:rPr lang="pt-BR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 </a:t>
            </a:r>
            <a:endParaRPr lang="fr-FR" sz="16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C2AFF92-87F2-AB46-A6FA-CD62DB783292}"/>
              </a:ext>
            </a:extLst>
          </p:cNvPr>
          <p:cNvSpPr/>
          <p:nvPr/>
        </p:nvSpPr>
        <p:spPr>
          <a:xfrm>
            <a:off x="509070" y="3110507"/>
            <a:ext cx="8109890" cy="692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Calibri"/>
              </a:rPr>
              <a:t>Progressos legislativos e institucionais a nível da institucionalização da igualdade de género nas politicas públicas e da promoção de uma cultura de igualdade, com destaque para as novas conquistas de particular importância em sectores específicos de apoio à igualdade de género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99036EA4-D0C6-134F-B927-1F02A34B6C5D}"/>
              </a:ext>
            </a:extLst>
          </p:cNvPr>
          <p:cNvGrpSpPr/>
          <p:nvPr/>
        </p:nvGrpSpPr>
        <p:grpSpPr>
          <a:xfrm>
            <a:off x="243039" y="4415872"/>
            <a:ext cx="8730149" cy="1203903"/>
            <a:chOff x="2310460" y="2746940"/>
            <a:chExt cx="7704855" cy="116059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6" name="Round Diagonal Corner Rectangle 12">
              <a:extLst>
                <a:ext uri="{FF2B5EF4-FFF2-40B4-BE49-F238E27FC236}">
                  <a16:creationId xmlns:a16="http://schemas.microsoft.com/office/drawing/2014/main" id="{1813AC1F-23ED-5646-92D3-A9C4F9873E2E}"/>
                </a:ext>
              </a:extLst>
            </p:cNvPr>
            <p:cNvSpPr/>
            <p:nvPr/>
          </p:nvSpPr>
          <p:spPr>
            <a:xfrm>
              <a:off x="2499032" y="2914154"/>
              <a:ext cx="1242348" cy="314618"/>
            </a:xfrm>
            <a:prstGeom prst="round2Diag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  <p:sp>
          <p:nvSpPr>
            <p:cNvPr id="47" name="Round Diagonal Corner Rectangle 12">
              <a:extLst>
                <a:ext uri="{FF2B5EF4-FFF2-40B4-BE49-F238E27FC236}">
                  <a16:creationId xmlns:a16="http://schemas.microsoft.com/office/drawing/2014/main" id="{BD71CDCA-B57C-7841-8C67-8D0A9306AD81}"/>
                </a:ext>
              </a:extLst>
            </p:cNvPr>
            <p:cNvSpPr/>
            <p:nvPr/>
          </p:nvSpPr>
          <p:spPr>
            <a:xfrm>
              <a:off x="2310460" y="2746940"/>
              <a:ext cx="7704855" cy="1160597"/>
            </a:xfrm>
            <a:prstGeom prst="round2Diag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806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CB1DE2AB-FC18-F646-A4D0-69FEAB50FB81}"/>
              </a:ext>
            </a:extLst>
          </p:cNvPr>
          <p:cNvSpPr/>
          <p:nvPr/>
        </p:nvSpPr>
        <p:spPr>
          <a:xfrm>
            <a:off x="482262" y="4162809"/>
            <a:ext cx="8490926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500" b="1" dirty="0">
                <a:solidFill>
                  <a:srgbClr val="7030A0"/>
                </a:solidFill>
                <a:latin typeface="Candara" panose="020E0502030303020204" pitchFamily="34" charset="0"/>
              </a:rPr>
              <a:t>III  </a:t>
            </a:r>
            <a:r>
              <a:rPr lang="en-ZA" sz="1500" b="1" dirty="0" err="1">
                <a:solidFill>
                  <a:srgbClr val="7030A0"/>
                </a:solidFill>
                <a:latin typeface="Candara" panose="020E0502030303020204" pitchFamily="34" charset="0"/>
              </a:rPr>
              <a:t>Rumo</a:t>
            </a:r>
            <a:r>
              <a:rPr lang="en-ZA" sz="1500" b="1" dirty="0">
                <a:solidFill>
                  <a:srgbClr val="7030A0"/>
                </a:solidFill>
                <a:latin typeface="Candara" panose="020E0502030303020204" pitchFamily="34" charset="0"/>
              </a:rPr>
              <a:t> à </a:t>
            </a:r>
            <a:r>
              <a:rPr lang="pt-BR" sz="1500" b="1" dirty="0">
                <a:solidFill>
                  <a:srgbClr val="7030A0"/>
                </a:solidFill>
                <a:latin typeface="Candara" panose="020E0502030303020204" pitchFamily="34" charset="0"/>
              </a:rPr>
              <a:t>aplicação e apropriação da abordagem de desempenho sensível ao género pelos departamentos ministeriais</a:t>
            </a:r>
            <a:endParaRPr lang="fr-FR" sz="15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338A7D-E92D-3449-876A-BCE6E199899E}"/>
              </a:ext>
            </a:extLst>
          </p:cNvPr>
          <p:cNvSpPr/>
          <p:nvPr/>
        </p:nvSpPr>
        <p:spPr>
          <a:xfrm>
            <a:off x="393064" y="4698382"/>
            <a:ext cx="8338497" cy="768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1300" b="1" dirty="0">
                <a:solidFill>
                  <a:srgbClr val="5F497A"/>
                </a:solidFill>
                <a:latin typeface="Candara" panose="020E0502030303020204" pitchFamily="34" charset="0"/>
                <a:ea typeface="Calibri"/>
                <a:cs typeface="Calibri"/>
              </a:rPr>
              <a:t>Base jurídica e institucional para a igualdade de género
Continuação dos esforços para um acesso equitativo aos serviços sociais e às infraestruturas básicas</a:t>
            </a:r>
            <a:endParaRPr lang="fr-FR" sz="1300" b="1" dirty="0">
              <a:solidFill>
                <a:srgbClr val="5F497A"/>
              </a:solidFill>
              <a:latin typeface="Candara" panose="020E0502030303020204" pitchFamily="34" charset="0"/>
              <a:ea typeface="Calibri"/>
              <a:cs typeface="Calibri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1300" b="1" dirty="0">
                <a:solidFill>
                  <a:srgbClr val="5F497A"/>
                </a:solidFill>
                <a:latin typeface="Candara" panose="020E0502030303020204" pitchFamily="34" charset="0"/>
                <a:ea typeface="Calibri"/>
                <a:cs typeface="Calibri"/>
              </a:rPr>
              <a:t>Acesso equitativo aos factores de produção para uma maior capacitação económica das mulheres</a:t>
            </a:r>
            <a:endParaRPr lang="fr-FR" sz="1300" b="1" dirty="0">
              <a:solidFill>
                <a:srgbClr val="5F497A"/>
              </a:solidFill>
              <a:latin typeface="Candara" panose="020E0502030303020204" pitchFamily="34" charset="0"/>
              <a:ea typeface="Calibri"/>
              <a:cs typeface="Calibri"/>
            </a:endParaRPr>
          </a:p>
        </p:txBody>
      </p:sp>
      <p:sp>
        <p:nvSpPr>
          <p:cNvPr id="51" name="Round Diagonal Corner Rectangle 12">
            <a:extLst>
              <a:ext uri="{FF2B5EF4-FFF2-40B4-BE49-F238E27FC236}">
                <a16:creationId xmlns:a16="http://schemas.microsoft.com/office/drawing/2014/main" id="{614CD95C-4675-2C45-933C-5447B392EBBC}"/>
              </a:ext>
            </a:extLst>
          </p:cNvPr>
          <p:cNvSpPr/>
          <p:nvPr/>
        </p:nvSpPr>
        <p:spPr>
          <a:xfrm>
            <a:off x="211157" y="5894754"/>
            <a:ext cx="8737595" cy="77460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4ABC688-289C-5445-B297-79CBEBFBA416}"/>
              </a:ext>
            </a:extLst>
          </p:cNvPr>
          <p:cNvSpPr txBox="1"/>
          <p:nvPr/>
        </p:nvSpPr>
        <p:spPr>
          <a:xfrm>
            <a:off x="467010" y="5746985"/>
            <a:ext cx="255320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>
                <a:solidFill>
                  <a:srgbClr val="7030A0"/>
                </a:solidFill>
              </a:defRPr>
            </a:lvl1pPr>
          </a:lstStyle>
          <a:p>
            <a:r>
              <a:rPr lang="fr-FR" sz="1400" b="1" dirty="0" err="1">
                <a:latin typeface="Candara" panose="020E0502030303020204" pitchFamily="34" charset="0"/>
              </a:rPr>
              <a:t>Anexos</a:t>
            </a:r>
            <a:r>
              <a:rPr lang="fr-FR" sz="1400" b="1" dirty="0">
                <a:latin typeface="Candara" panose="020E0502030303020204" pitchFamily="34" charset="0"/>
              </a:rPr>
              <a:t> </a:t>
            </a:r>
            <a:r>
              <a:rPr lang="fr-FR" sz="1400" b="1" dirty="0" err="1">
                <a:latin typeface="Candara" panose="020E0502030303020204" pitchFamily="34" charset="0"/>
              </a:rPr>
              <a:t>estatísticos</a:t>
            </a:r>
            <a:r>
              <a:rPr lang="fr-FR" sz="1400" b="1" dirty="0">
                <a:latin typeface="Candara" panose="020E0502030303020204" pitchFamily="34" charset="0"/>
              </a:rPr>
              <a:t>
</a:t>
            </a:r>
            <a:endParaRPr lang="fr-FR" sz="1200" b="1" dirty="0">
              <a:latin typeface="Candara" panose="020E0502030303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F98FFED-6813-DF41-B4FF-51CAF74F87BC}"/>
              </a:ext>
            </a:extLst>
          </p:cNvPr>
          <p:cNvSpPr/>
          <p:nvPr/>
        </p:nvSpPr>
        <p:spPr>
          <a:xfrm>
            <a:off x="652698" y="5964230"/>
            <a:ext cx="8078863" cy="692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403152"/>
              </a:buClr>
              <a:buFont typeface="Wingdings"/>
              <a:buChar char=""/>
            </a:pPr>
            <a:r>
              <a:rPr lang="pt-PT" sz="1300" b="1" dirty="0">
                <a:solidFill>
                  <a:srgbClr val="8064A2">
                    <a:lumMod val="75000"/>
                  </a:srgbClr>
                </a:solidFill>
                <a:latin typeface="Candara" panose="020E0502030303020204" pitchFamily="34" charset="0"/>
                <a:cs typeface="Calibri"/>
              </a:rPr>
              <a:t>Situação relativa às desigualdades de género nas estruturas organizacionais do departamento 
Acesso, por parte das mulheres e dos homens, aos serviços públicos nos sectores de </a:t>
            </a:r>
            <a:r>
              <a:rPr lang="pt-PT" sz="1300" b="1" dirty="0" err="1">
                <a:solidFill>
                  <a:srgbClr val="8064A2">
                    <a:lumMod val="75000"/>
                  </a:srgbClr>
                </a:solidFill>
                <a:latin typeface="Candara" panose="020E0502030303020204" pitchFamily="34" charset="0"/>
                <a:cs typeface="Calibri"/>
              </a:rPr>
              <a:t>actividade</a:t>
            </a:r>
            <a:r>
              <a:rPr lang="pt-PT" sz="1300" b="1" dirty="0">
                <a:solidFill>
                  <a:srgbClr val="8064A2">
                    <a:lumMod val="75000"/>
                  </a:srgbClr>
                </a:solidFill>
                <a:latin typeface="Candara" panose="020E0502030303020204" pitchFamily="34" charset="0"/>
                <a:cs typeface="Calibri"/>
              </a:rPr>
              <a:t> da responsabilidade do Departamento em causa</a:t>
            </a:r>
          </a:p>
        </p:txBody>
      </p:sp>
    </p:spTree>
    <p:extLst>
      <p:ext uri="{BB962C8B-B14F-4D97-AF65-F5344CB8AC3E}">
        <p14:creationId xmlns:p14="http://schemas.microsoft.com/office/powerpoint/2010/main" val="12473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EB1E5B06EAE49BF2621DE884BEC7D" ma:contentTypeVersion="8" ma:contentTypeDescription="Create a new document." ma:contentTypeScope="" ma:versionID="6a24ac2a408212667d218c11badfd43e">
  <xsd:schema xmlns:xsd="http://www.w3.org/2001/XMLSchema" xmlns:xs="http://www.w3.org/2001/XMLSchema" xmlns:p="http://schemas.microsoft.com/office/2006/metadata/properties" xmlns:ns2="90e6d1c3-77ea-44c2-89ac-452085aa18b3" xmlns:ns3="953bb19a-12f3-495a-9e77-d0c8df35f709" targetNamespace="http://schemas.microsoft.com/office/2006/metadata/properties" ma:root="true" ma:fieldsID="b4f706b4e2ee7c348f403b65b7c23685" ns2:_="" ns3:_="">
    <xsd:import namespace="90e6d1c3-77ea-44c2-89ac-452085aa18b3"/>
    <xsd:import namespace="953bb19a-12f3-495a-9e77-d0c8df35f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6d1c3-77ea-44c2-89ac-452085aa1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bb19a-12f3-495a-9e77-d0c8df35f70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998755-F624-4734-97AC-54FC9EC15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e6d1c3-77ea-44c2-89ac-452085aa18b3"/>
    <ds:schemaRef ds:uri="953bb19a-12f3-495a-9e77-d0c8df35f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C545E-DE91-4CB9-99BB-FDE1F3D4EE1F}">
  <ds:schemaRefs>
    <ds:schemaRef ds:uri="http://purl.org/dc/elements/1.1/"/>
    <ds:schemaRef ds:uri="http://schemas.microsoft.com/office/2006/metadata/properties"/>
    <ds:schemaRef ds:uri="http://purl.org/dc/terms/"/>
    <ds:schemaRef ds:uri="953bb19a-12f3-495a-9e77-d0c8df35f70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0e6d1c3-77ea-44c2-89ac-452085aa18b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508E50-91FF-4D8B-A595-1B940E8601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22324</TotalTime>
  <Words>1157</Words>
  <Application>Microsoft Office PowerPoint</Application>
  <PresentationFormat>On-screen Show (4:3)</PresentationFormat>
  <Paragraphs>147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Candara</vt:lpstr>
      <vt:lpstr>Helvetica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BAGHDADI Saâd</dc:creator>
  <cp:lastModifiedBy>Me</cp:lastModifiedBy>
  <cp:revision>453</cp:revision>
  <cp:lastPrinted>2020-01-13T14:15:19Z</cp:lastPrinted>
  <dcterms:created xsi:type="dcterms:W3CDTF">2018-04-11T11:00:49Z</dcterms:created>
  <dcterms:modified xsi:type="dcterms:W3CDTF">2021-06-27T07:56:40Z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0x01010079DEB1E5B06EAE49BF2621DE884BEC7D</vt:lpwstr>
  </property>
</Properties>
</file>