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8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2502446-5882-4AAB-B8B5-5209847146F6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6"/>
            <p14:sldId id="265"/>
            <p14:sldId id="268"/>
            <p14:sldId id="269"/>
            <p14:sldId id="270"/>
            <p14:sldId id="271"/>
            <p14:sldId id="272"/>
            <p14:sldId id="27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B18E12-6BC5-46A3-B1A2-D5542B6C0D77}" v="47" dt="2021-06-27T23:00:24.342"/>
    <p1510:client id="{D6A355F2-BB33-48C8-BDA1-FE6F0F30B33E}" v="77" dt="2021-06-27T21:01:52.4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>
        <p:scale>
          <a:sx n="57" d="100"/>
          <a:sy n="57" d="100"/>
        </p:scale>
        <p:origin x="-132" y="11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sabel Catalano" userId="19eca177b45f224d" providerId="LiveId" clId="{D6A355F2-BB33-48C8-BDA1-FE6F0F30B33E}"/>
    <pc:docChg chg="custSel modSld addSection delSection">
      <pc:chgData name="Isabel Catalano" userId="19eca177b45f224d" providerId="LiveId" clId="{D6A355F2-BB33-48C8-BDA1-FE6F0F30B33E}" dt="2021-06-27T21:01:52.450" v="2393" actId="20577"/>
      <pc:docMkLst>
        <pc:docMk/>
      </pc:docMkLst>
      <pc:sldChg chg="modSp mod">
        <pc:chgData name="Isabel Catalano" userId="19eca177b45f224d" providerId="LiveId" clId="{D6A355F2-BB33-48C8-BDA1-FE6F0F30B33E}" dt="2021-06-27T17:45:43.542" v="166" actId="313"/>
        <pc:sldMkLst>
          <pc:docMk/>
          <pc:sldMk cId="135571205" sldId="256"/>
        </pc:sldMkLst>
        <pc:spChg chg="mod">
          <ac:chgData name="Isabel Catalano" userId="19eca177b45f224d" providerId="LiveId" clId="{D6A355F2-BB33-48C8-BDA1-FE6F0F30B33E}" dt="2021-06-27T17:45:43.542" v="166" actId="313"/>
          <ac:spMkLst>
            <pc:docMk/>
            <pc:sldMk cId="135571205" sldId="256"/>
            <ac:spMk id="2" creationId="{E412A00E-E32E-4785-869E-07103172FB2C}"/>
          </ac:spMkLst>
        </pc:spChg>
        <pc:spChg chg="mod">
          <ac:chgData name="Isabel Catalano" userId="19eca177b45f224d" providerId="LiveId" clId="{D6A355F2-BB33-48C8-BDA1-FE6F0F30B33E}" dt="2021-06-27T17:44:40.730" v="165" actId="6549"/>
          <ac:spMkLst>
            <pc:docMk/>
            <pc:sldMk cId="135571205" sldId="256"/>
            <ac:spMk id="3" creationId="{86476229-61CE-47D1-857C-7B1C394EEC84}"/>
          </ac:spMkLst>
        </pc:spChg>
      </pc:sldChg>
      <pc:sldChg chg="modSp mod">
        <pc:chgData name="Isabel Catalano" userId="19eca177b45f224d" providerId="LiveId" clId="{D6A355F2-BB33-48C8-BDA1-FE6F0F30B33E}" dt="2021-06-27T18:35:06.693" v="604" actId="313"/>
        <pc:sldMkLst>
          <pc:docMk/>
          <pc:sldMk cId="2955733735" sldId="257"/>
        </pc:sldMkLst>
        <pc:spChg chg="mod">
          <ac:chgData name="Isabel Catalano" userId="19eca177b45f224d" providerId="LiveId" clId="{D6A355F2-BB33-48C8-BDA1-FE6F0F30B33E}" dt="2021-06-27T17:47:00.041" v="231" actId="313"/>
          <ac:spMkLst>
            <pc:docMk/>
            <pc:sldMk cId="2955733735" sldId="257"/>
            <ac:spMk id="2" creationId="{AE085110-0D0F-4A3A-B581-BDC49CF83387}"/>
          </ac:spMkLst>
        </pc:spChg>
        <pc:spChg chg="mod">
          <ac:chgData name="Isabel Catalano" userId="19eca177b45f224d" providerId="LiveId" clId="{D6A355F2-BB33-48C8-BDA1-FE6F0F30B33E}" dt="2021-06-27T18:35:06.693" v="604" actId="313"/>
          <ac:spMkLst>
            <pc:docMk/>
            <pc:sldMk cId="2955733735" sldId="257"/>
            <ac:spMk id="3" creationId="{66720F53-683A-452E-B841-32E81722DD99}"/>
          </ac:spMkLst>
        </pc:spChg>
      </pc:sldChg>
      <pc:sldChg chg="modSp mod">
        <pc:chgData name="Isabel Catalano" userId="19eca177b45f224d" providerId="LiveId" clId="{D6A355F2-BB33-48C8-BDA1-FE6F0F30B33E}" dt="2021-06-27T18:47:44.907" v="1291" actId="20577"/>
        <pc:sldMkLst>
          <pc:docMk/>
          <pc:sldMk cId="1573984516" sldId="258"/>
        </pc:sldMkLst>
        <pc:spChg chg="mod">
          <ac:chgData name="Isabel Catalano" userId="19eca177b45f224d" providerId="LiveId" clId="{D6A355F2-BB33-48C8-BDA1-FE6F0F30B33E}" dt="2021-06-27T18:36:41.965" v="659" actId="313"/>
          <ac:spMkLst>
            <pc:docMk/>
            <pc:sldMk cId="1573984516" sldId="258"/>
            <ac:spMk id="2" creationId="{7E0B02B9-B446-4B99-B675-E579356ED7D1}"/>
          </ac:spMkLst>
        </pc:spChg>
        <pc:spChg chg="mod">
          <ac:chgData name="Isabel Catalano" userId="19eca177b45f224d" providerId="LiveId" clId="{D6A355F2-BB33-48C8-BDA1-FE6F0F30B33E}" dt="2021-06-27T18:47:44.907" v="1291" actId="20577"/>
          <ac:spMkLst>
            <pc:docMk/>
            <pc:sldMk cId="1573984516" sldId="258"/>
            <ac:spMk id="3" creationId="{16114565-AFF4-4143-A765-12434AFBC56F}"/>
          </ac:spMkLst>
        </pc:spChg>
      </pc:sldChg>
      <pc:sldChg chg="modSp mod">
        <pc:chgData name="Isabel Catalano" userId="19eca177b45f224d" providerId="LiveId" clId="{D6A355F2-BB33-48C8-BDA1-FE6F0F30B33E}" dt="2021-06-27T19:10:23.106" v="1467" actId="27636"/>
        <pc:sldMkLst>
          <pc:docMk/>
          <pc:sldMk cId="2597766023" sldId="259"/>
        </pc:sldMkLst>
        <pc:spChg chg="mod">
          <ac:chgData name="Isabel Catalano" userId="19eca177b45f224d" providerId="LiveId" clId="{D6A355F2-BB33-48C8-BDA1-FE6F0F30B33E}" dt="2021-06-27T18:48:47.449" v="1339" actId="14100"/>
          <ac:spMkLst>
            <pc:docMk/>
            <pc:sldMk cId="2597766023" sldId="259"/>
            <ac:spMk id="2" creationId="{250A017D-9A16-48BC-B977-D375EE7AD7CE}"/>
          </ac:spMkLst>
        </pc:spChg>
        <pc:spChg chg="mod">
          <ac:chgData name="Isabel Catalano" userId="19eca177b45f224d" providerId="LiveId" clId="{D6A355F2-BB33-48C8-BDA1-FE6F0F30B33E}" dt="2021-06-27T19:10:23.106" v="1467" actId="27636"/>
          <ac:spMkLst>
            <pc:docMk/>
            <pc:sldMk cId="2597766023" sldId="259"/>
            <ac:spMk id="3" creationId="{F5F96E59-749A-44A8-BA8E-32FC9D81CF93}"/>
          </ac:spMkLst>
        </pc:spChg>
      </pc:sldChg>
      <pc:sldChg chg="modSp mod">
        <pc:chgData name="Isabel Catalano" userId="19eca177b45f224d" providerId="LiveId" clId="{D6A355F2-BB33-48C8-BDA1-FE6F0F30B33E}" dt="2021-06-27T19:11:52.661" v="1494" actId="113"/>
        <pc:sldMkLst>
          <pc:docMk/>
          <pc:sldMk cId="2661989965" sldId="260"/>
        </pc:sldMkLst>
        <pc:spChg chg="mod">
          <ac:chgData name="Isabel Catalano" userId="19eca177b45f224d" providerId="LiveId" clId="{D6A355F2-BB33-48C8-BDA1-FE6F0F30B33E}" dt="2021-06-27T19:10:37.642" v="1479" actId="6549"/>
          <ac:spMkLst>
            <pc:docMk/>
            <pc:sldMk cId="2661989965" sldId="260"/>
            <ac:spMk id="2" creationId="{3533A959-A0A4-4D66-A74B-856908D52884}"/>
          </ac:spMkLst>
        </pc:spChg>
        <pc:spChg chg="mod">
          <ac:chgData name="Isabel Catalano" userId="19eca177b45f224d" providerId="LiveId" clId="{D6A355F2-BB33-48C8-BDA1-FE6F0F30B33E}" dt="2021-06-27T19:11:52.661" v="1494" actId="113"/>
          <ac:spMkLst>
            <pc:docMk/>
            <pc:sldMk cId="2661989965" sldId="260"/>
            <ac:spMk id="3" creationId="{784ACFEA-C7C7-4598-8FD0-9E3D865A1D4D}"/>
          </ac:spMkLst>
        </pc:spChg>
      </pc:sldChg>
      <pc:sldChg chg="modSp mod">
        <pc:chgData name="Isabel Catalano" userId="19eca177b45f224d" providerId="LiveId" clId="{D6A355F2-BB33-48C8-BDA1-FE6F0F30B33E}" dt="2021-06-27T19:12:54.826" v="1524" actId="20577"/>
        <pc:sldMkLst>
          <pc:docMk/>
          <pc:sldMk cId="2196978494" sldId="261"/>
        </pc:sldMkLst>
        <pc:spChg chg="mod">
          <ac:chgData name="Isabel Catalano" userId="19eca177b45f224d" providerId="LiveId" clId="{D6A355F2-BB33-48C8-BDA1-FE6F0F30B33E}" dt="2021-06-27T19:12:17.911" v="1520" actId="790"/>
          <ac:spMkLst>
            <pc:docMk/>
            <pc:sldMk cId="2196978494" sldId="261"/>
            <ac:spMk id="2" creationId="{16C7D6DA-5E4D-4F4A-99E7-94125F48D071}"/>
          </ac:spMkLst>
        </pc:spChg>
        <pc:spChg chg="mod">
          <ac:chgData name="Isabel Catalano" userId="19eca177b45f224d" providerId="LiveId" clId="{D6A355F2-BB33-48C8-BDA1-FE6F0F30B33E}" dt="2021-06-27T19:12:54.826" v="1524" actId="20577"/>
          <ac:spMkLst>
            <pc:docMk/>
            <pc:sldMk cId="2196978494" sldId="261"/>
            <ac:spMk id="3" creationId="{EBC4FFFC-71CE-4526-B9E2-598D13D63479}"/>
          </ac:spMkLst>
        </pc:spChg>
      </pc:sldChg>
      <pc:sldChg chg="modSp mod">
        <pc:chgData name="Isabel Catalano" userId="19eca177b45f224d" providerId="LiveId" clId="{D6A355F2-BB33-48C8-BDA1-FE6F0F30B33E}" dt="2021-06-27T19:15:05.368" v="1542" actId="20577"/>
        <pc:sldMkLst>
          <pc:docMk/>
          <pc:sldMk cId="3330749234" sldId="263"/>
        </pc:sldMkLst>
        <pc:spChg chg="mod">
          <ac:chgData name="Isabel Catalano" userId="19eca177b45f224d" providerId="LiveId" clId="{D6A355F2-BB33-48C8-BDA1-FE6F0F30B33E}" dt="2021-06-27T19:14:16.097" v="1525" actId="790"/>
          <ac:spMkLst>
            <pc:docMk/>
            <pc:sldMk cId="3330749234" sldId="263"/>
            <ac:spMk id="2" creationId="{CC818879-7F95-45F0-BFB0-54D0CCE646AB}"/>
          </ac:spMkLst>
        </pc:spChg>
        <pc:spChg chg="mod">
          <ac:chgData name="Isabel Catalano" userId="19eca177b45f224d" providerId="LiveId" clId="{D6A355F2-BB33-48C8-BDA1-FE6F0F30B33E}" dt="2021-06-27T19:15:05.368" v="1542" actId="20577"/>
          <ac:spMkLst>
            <pc:docMk/>
            <pc:sldMk cId="3330749234" sldId="263"/>
            <ac:spMk id="3" creationId="{9193AA0E-BDE3-4147-B06B-717C461DF1AF}"/>
          </ac:spMkLst>
        </pc:spChg>
      </pc:sldChg>
      <pc:sldChg chg="modSp mod">
        <pc:chgData name="Isabel Catalano" userId="19eca177b45f224d" providerId="LiveId" clId="{D6A355F2-BB33-48C8-BDA1-FE6F0F30B33E}" dt="2021-06-27T19:15:34.926" v="1545" actId="27636"/>
        <pc:sldMkLst>
          <pc:docMk/>
          <pc:sldMk cId="1074568934" sldId="264"/>
        </pc:sldMkLst>
        <pc:spChg chg="mod">
          <ac:chgData name="Isabel Catalano" userId="19eca177b45f224d" providerId="LiveId" clId="{D6A355F2-BB33-48C8-BDA1-FE6F0F30B33E}" dt="2021-06-27T19:15:34.926" v="1545" actId="27636"/>
          <ac:spMkLst>
            <pc:docMk/>
            <pc:sldMk cId="1074568934" sldId="264"/>
            <ac:spMk id="6" creationId="{D0352A45-9E5D-4000-B6D2-A3600E734664}"/>
          </ac:spMkLst>
        </pc:spChg>
      </pc:sldChg>
      <pc:sldChg chg="modSp mod">
        <pc:chgData name="Isabel Catalano" userId="19eca177b45f224d" providerId="LiveId" clId="{D6A355F2-BB33-48C8-BDA1-FE6F0F30B33E}" dt="2021-06-27T21:01:03.934" v="2355" actId="27636"/>
        <pc:sldMkLst>
          <pc:docMk/>
          <pc:sldMk cId="313391192" sldId="265"/>
        </pc:sldMkLst>
        <pc:spChg chg="mod">
          <ac:chgData name="Isabel Catalano" userId="19eca177b45f224d" providerId="LiveId" clId="{D6A355F2-BB33-48C8-BDA1-FE6F0F30B33E}" dt="2021-06-27T21:01:03.934" v="2355" actId="27636"/>
          <ac:spMkLst>
            <pc:docMk/>
            <pc:sldMk cId="313391192" sldId="265"/>
            <ac:spMk id="6" creationId="{7EF282FD-5D95-442B-B187-C66333B1A8FA}"/>
          </ac:spMkLst>
        </pc:spChg>
      </pc:sldChg>
      <pc:sldChg chg="modSp mod">
        <pc:chgData name="Isabel Catalano" userId="19eca177b45f224d" providerId="LiveId" clId="{D6A355F2-BB33-48C8-BDA1-FE6F0F30B33E}" dt="2021-06-27T21:01:52.450" v="2393" actId="20577"/>
        <pc:sldMkLst>
          <pc:docMk/>
          <pc:sldMk cId="4020244179" sldId="266"/>
        </pc:sldMkLst>
        <pc:spChg chg="mod">
          <ac:chgData name="Isabel Catalano" userId="19eca177b45f224d" providerId="LiveId" clId="{D6A355F2-BB33-48C8-BDA1-FE6F0F30B33E}" dt="2021-06-27T19:16:00.048" v="1546" actId="790"/>
          <ac:spMkLst>
            <pc:docMk/>
            <pc:sldMk cId="4020244179" sldId="266"/>
            <ac:spMk id="9" creationId="{AF78B3B8-EBD3-4C02-A50F-B6247F31FFB1}"/>
          </ac:spMkLst>
        </pc:spChg>
        <pc:graphicFrameChg chg="mod">
          <ac:chgData name="Isabel Catalano" userId="19eca177b45f224d" providerId="LiveId" clId="{D6A355F2-BB33-48C8-BDA1-FE6F0F30B33E}" dt="2021-06-27T21:01:52.450" v="2393" actId="20577"/>
          <ac:graphicFrameMkLst>
            <pc:docMk/>
            <pc:sldMk cId="4020244179" sldId="266"/>
            <ac:graphicFrameMk id="10" creationId="{6CAEC811-CE16-44D6-982F-976493A96D55}"/>
          </ac:graphicFrameMkLst>
        </pc:graphicFrameChg>
      </pc:sldChg>
      <pc:sldChg chg="modSp mod">
        <pc:chgData name="Isabel Catalano" userId="19eca177b45f224d" providerId="LiveId" clId="{D6A355F2-BB33-48C8-BDA1-FE6F0F30B33E}" dt="2021-06-27T20:58:47.072" v="2256" actId="27636"/>
        <pc:sldMkLst>
          <pc:docMk/>
          <pc:sldMk cId="3667340005" sldId="268"/>
        </pc:sldMkLst>
        <pc:spChg chg="mod">
          <ac:chgData name="Isabel Catalano" userId="19eca177b45f224d" providerId="LiveId" clId="{D6A355F2-BB33-48C8-BDA1-FE6F0F30B33E}" dt="2021-06-27T20:42:58.191" v="1630" actId="20577"/>
          <ac:spMkLst>
            <pc:docMk/>
            <pc:sldMk cId="3667340005" sldId="268"/>
            <ac:spMk id="2" creationId="{403690D3-72F5-4347-85AB-EEE02FEF8BA9}"/>
          </ac:spMkLst>
        </pc:spChg>
        <pc:spChg chg="mod">
          <ac:chgData name="Isabel Catalano" userId="19eca177b45f224d" providerId="LiveId" clId="{D6A355F2-BB33-48C8-BDA1-FE6F0F30B33E}" dt="2021-06-27T20:58:47.072" v="2256" actId="27636"/>
          <ac:spMkLst>
            <pc:docMk/>
            <pc:sldMk cId="3667340005" sldId="268"/>
            <ac:spMk id="3" creationId="{CD3D71D7-A7C6-B245-990E-B01DB5DE27C3}"/>
          </ac:spMkLst>
        </pc:spChg>
      </pc:sldChg>
      <pc:sldChg chg="modSp mod">
        <pc:chgData name="Isabel Catalano" userId="19eca177b45f224d" providerId="LiveId" clId="{D6A355F2-BB33-48C8-BDA1-FE6F0F30B33E}" dt="2021-06-27T20:41:57.149" v="1619"/>
        <pc:sldMkLst>
          <pc:docMk/>
          <pc:sldMk cId="3892657564" sldId="269"/>
        </pc:sldMkLst>
        <pc:spChg chg="mod">
          <ac:chgData name="Isabel Catalano" userId="19eca177b45f224d" providerId="LiveId" clId="{D6A355F2-BB33-48C8-BDA1-FE6F0F30B33E}" dt="2021-06-27T20:41:57.149" v="1619"/>
          <ac:spMkLst>
            <pc:docMk/>
            <pc:sldMk cId="3892657564" sldId="269"/>
            <ac:spMk id="2" creationId="{A750E304-293C-3849-AE81-23D1934C8357}"/>
          </ac:spMkLst>
        </pc:spChg>
      </pc:sldChg>
      <pc:sldChg chg="modSp mod">
        <pc:chgData name="Isabel Catalano" userId="19eca177b45f224d" providerId="LiveId" clId="{D6A355F2-BB33-48C8-BDA1-FE6F0F30B33E}" dt="2021-06-27T20:55:59.324" v="2010" actId="6549"/>
        <pc:sldMkLst>
          <pc:docMk/>
          <pc:sldMk cId="184405127" sldId="270"/>
        </pc:sldMkLst>
        <pc:spChg chg="mod">
          <ac:chgData name="Isabel Catalano" userId="19eca177b45f224d" providerId="LiveId" clId="{D6A355F2-BB33-48C8-BDA1-FE6F0F30B33E}" dt="2021-06-27T20:53:06.131" v="1920"/>
          <ac:spMkLst>
            <pc:docMk/>
            <pc:sldMk cId="184405127" sldId="270"/>
            <ac:spMk id="2" creationId="{AF0B3FC6-6318-204B-A7EE-CAE097E47F98}"/>
          </ac:spMkLst>
        </pc:spChg>
        <pc:spChg chg="mod">
          <ac:chgData name="Isabel Catalano" userId="19eca177b45f224d" providerId="LiveId" clId="{D6A355F2-BB33-48C8-BDA1-FE6F0F30B33E}" dt="2021-06-27T20:54:54.287" v="1981" actId="6549"/>
          <ac:spMkLst>
            <pc:docMk/>
            <pc:sldMk cId="184405127" sldId="270"/>
            <ac:spMk id="6" creationId="{3D5C1C8A-1B8B-F647-B43B-DB70D9C72567}"/>
          </ac:spMkLst>
        </pc:spChg>
        <pc:spChg chg="mod">
          <ac:chgData name="Isabel Catalano" userId="19eca177b45f224d" providerId="LiveId" clId="{D6A355F2-BB33-48C8-BDA1-FE6F0F30B33E}" dt="2021-06-27T20:55:59.324" v="2010" actId="6549"/>
          <ac:spMkLst>
            <pc:docMk/>
            <pc:sldMk cId="184405127" sldId="270"/>
            <ac:spMk id="7" creationId="{930289E5-DFBD-5040-9A8B-F7990130D7D5}"/>
          </ac:spMkLst>
        </pc:spChg>
      </pc:sldChg>
      <pc:sldChg chg="modSp mod">
        <pc:chgData name="Isabel Catalano" userId="19eca177b45f224d" providerId="LiveId" clId="{D6A355F2-BB33-48C8-BDA1-FE6F0F30B33E}" dt="2021-06-27T20:52:46.540" v="1914" actId="14100"/>
        <pc:sldMkLst>
          <pc:docMk/>
          <pc:sldMk cId="3284709212" sldId="271"/>
        </pc:sldMkLst>
        <pc:spChg chg="mod">
          <ac:chgData name="Isabel Catalano" userId="19eca177b45f224d" providerId="LiveId" clId="{D6A355F2-BB33-48C8-BDA1-FE6F0F30B33E}" dt="2021-06-27T20:49:36.911" v="1725" actId="20577"/>
          <ac:spMkLst>
            <pc:docMk/>
            <pc:sldMk cId="3284709212" sldId="271"/>
            <ac:spMk id="2" creationId="{8FEEACA5-DB2D-2542-B8B4-44C89290DDCD}"/>
          </ac:spMkLst>
        </pc:spChg>
        <pc:spChg chg="mod">
          <ac:chgData name="Isabel Catalano" userId="19eca177b45f224d" providerId="LiveId" clId="{D6A355F2-BB33-48C8-BDA1-FE6F0F30B33E}" dt="2021-06-27T20:52:46.540" v="1914" actId="14100"/>
          <ac:spMkLst>
            <pc:docMk/>
            <pc:sldMk cId="3284709212" sldId="271"/>
            <ac:spMk id="3" creationId="{5B100FE7-8600-0C47-AF47-88E59D05A90C}"/>
          </ac:spMkLst>
        </pc:spChg>
      </pc:sldChg>
      <pc:sldChg chg="modSp mod">
        <pc:chgData name="Isabel Catalano" userId="19eca177b45f224d" providerId="LiveId" clId="{D6A355F2-BB33-48C8-BDA1-FE6F0F30B33E}" dt="2021-06-27T19:22:04.284" v="1613" actId="20577"/>
        <pc:sldMkLst>
          <pc:docMk/>
          <pc:sldMk cId="1553399619" sldId="272"/>
        </pc:sldMkLst>
        <pc:spChg chg="mod">
          <ac:chgData name="Isabel Catalano" userId="19eca177b45f224d" providerId="LiveId" clId="{D6A355F2-BB33-48C8-BDA1-FE6F0F30B33E}" dt="2021-06-27T19:21:45.323" v="1608"/>
          <ac:spMkLst>
            <pc:docMk/>
            <pc:sldMk cId="1553399619" sldId="272"/>
            <ac:spMk id="2" creationId="{732FF4CF-0292-3741-8C47-28ADF4EF14DC}"/>
          </ac:spMkLst>
        </pc:spChg>
        <pc:spChg chg="mod">
          <ac:chgData name="Isabel Catalano" userId="19eca177b45f224d" providerId="LiveId" clId="{D6A355F2-BB33-48C8-BDA1-FE6F0F30B33E}" dt="2021-06-27T19:22:04.284" v="1613" actId="20577"/>
          <ac:spMkLst>
            <pc:docMk/>
            <pc:sldMk cId="1553399619" sldId="272"/>
            <ac:spMk id="3" creationId="{C0CC4148-D951-6F49-A3CF-66399C9CEABB}"/>
          </ac:spMkLst>
        </pc:spChg>
      </pc:sldChg>
    </pc:docChg>
  </pc:docChgLst>
  <pc:docChgLst>
    <pc:chgData name="Isabel Catalano" userId="19eca177b45f224d" providerId="LiveId" clId="{28B18E12-6BC5-46A3-B1A2-D5542B6C0D77}"/>
    <pc:docChg chg="undo custSel modSld addSection delSection">
      <pc:chgData name="Isabel Catalano" userId="19eca177b45f224d" providerId="LiveId" clId="{28B18E12-6BC5-46A3-B1A2-D5542B6C0D77}" dt="2021-06-27T23:07:34.959" v="1108" actId="20577"/>
      <pc:docMkLst>
        <pc:docMk/>
      </pc:docMkLst>
      <pc:sldChg chg="modSp mod">
        <pc:chgData name="Isabel Catalano" userId="19eca177b45f224d" providerId="LiveId" clId="{28B18E12-6BC5-46A3-B1A2-D5542B6C0D77}" dt="2021-06-27T21:59:34.268" v="7" actId="6549"/>
        <pc:sldMkLst>
          <pc:docMk/>
          <pc:sldMk cId="2955733735" sldId="257"/>
        </pc:sldMkLst>
        <pc:spChg chg="mod">
          <ac:chgData name="Isabel Catalano" userId="19eca177b45f224d" providerId="LiveId" clId="{28B18E12-6BC5-46A3-B1A2-D5542B6C0D77}" dt="2021-06-27T21:59:34.268" v="7" actId="6549"/>
          <ac:spMkLst>
            <pc:docMk/>
            <pc:sldMk cId="2955733735" sldId="257"/>
            <ac:spMk id="3" creationId="{66720F53-683A-452E-B841-32E81722DD99}"/>
          </ac:spMkLst>
        </pc:spChg>
      </pc:sldChg>
      <pc:sldChg chg="modSp mod">
        <pc:chgData name="Isabel Catalano" userId="19eca177b45f224d" providerId="LiveId" clId="{28B18E12-6BC5-46A3-B1A2-D5542B6C0D77}" dt="2021-06-27T22:02:51.724" v="37" actId="5793"/>
        <pc:sldMkLst>
          <pc:docMk/>
          <pc:sldMk cId="1573984516" sldId="258"/>
        </pc:sldMkLst>
        <pc:spChg chg="mod">
          <ac:chgData name="Isabel Catalano" userId="19eca177b45f224d" providerId="LiveId" clId="{28B18E12-6BC5-46A3-B1A2-D5542B6C0D77}" dt="2021-06-27T22:02:51.724" v="37" actId="5793"/>
          <ac:spMkLst>
            <pc:docMk/>
            <pc:sldMk cId="1573984516" sldId="258"/>
            <ac:spMk id="3" creationId="{16114565-AFF4-4143-A765-12434AFBC56F}"/>
          </ac:spMkLst>
        </pc:spChg>
      </pc:sldChg>
      <pc:sldChg chg="modSp mod">
        <pc:chgData name="Isabel Catalano" userId="19eca177b45f224d" providerId="LiveId" clId="{28B18E12-6BC5-46A3-B1A2-D5542B6C0D77}" dt="2021-06-27T22:26:18.599" v="127" actId="114"/>
        <pc:sldMkLst>
          <pc:docMk/>
          <pc:sldMk cId="2597766023" sldId="259"/>
        </pc:sldMkLst>
        <pc:spChg chg="mod">
          <ac:chgData name="Isabel Catalano" userId="19eca177b45f224d" providerId="LiveId" clId="{28B18E12-6BC5-46A3-B1A2-D5542B6C0D77}" dt="2021-06-27T22:26:18.599" v="127" actId="114"/>
          <ac:spMkLst>
            <pc:docMk/>
            <pc:sldMk cId="2597766023" sldId="259"/>
            <ac:spMk id="3" creationId="{F5F96E59-749A-44A8-BA8E-32FC9D81CF93}"/>
          </ac:spMkLst>
        </pc:spChg>
      </pc:sldChg>
      <pc:sldChg chg="modSp mod">
        <pc:chgData name="Isabel Catalano" userId="19eca177b45f224d" providerId="LiveId" clId="{28B18E12-6BC5-46A3-B1A2-D5542B6C0D77}" dt="2021-06-27T22:37:45.460" v="467" actId="313"/>
        <pc:sldMkLst>
          <pc:docMk/>
          <pc:sldMk cId="2661989965" sldId="260"/>
        </pc:sldMkLst>
        <pc:spChg chg="mod">
          <ac:chgData name="Isabel Catalano" userId="19eca177b45f224d" providerId="LiveId" clId="{28B18E12-6BC5-46A3-B1A2-D5542B6C0D77}" dt="2021-06-27T22:37:45.460" v="467" actId="313"/>
          <ac:spMkLst>
            <pc:docMk/>
            <pc:sldMk cId="2661989965" sldId="260"/>
            <ac:spMk id="3" creationId="{784ACFEA-C7C7-4598-8FD0-9E3D865A1D4D}"/>
          </ac:spMkLst>
        </pc:spChg>
      </pc:sldChg>
      <pc:sldChg chg="modSp mod">
        <pc:chgData name="Isabel Catalano" userId="19eca177b45f224d" providerId="LiveId" clId="{28B18E12-6BC5-46A3-B1A2-D5542B6C0D77}" dt="2021-06-27T22:44:51.960" v="708" actId="313"/>
        <pc:sldMkLst>
          <pc:docMk/>
          <pc:sldMk cId="2196978494" sldId="261"/>
        </pc:sldMkLst>
        <pc:spChg chg="mod">
          <ac:chgData name="Isabel Catalano" userId="19eca177b45f224d" providerId="LiveId" clId="{28B18E12-6BC5-46A3-B1A2-D5542B6C0D77}" dt="2021-06-27T22:38:00.213" v="469" actId="313"/>
          <ac:spMkLst>
            <pc:docMk/>
            <pc:sldMk cId="2196978494" sldId="261"/>
            <ac:spMk id="2" creationId="{16C7D6DA-5E4D-4F4A-99E7-94125F48D071}"/>
          </ac:spMkLst>
        </pc:spChg>
        <pc:spChg chg="mod">
          <ac:chgData name="Isabel Catalano" userId="19eca177b45f224d" providerId="LiveId" clId="{28B18E12-6BC5-46A3-B1A2-D5542B6C0D77}" dt="2021-06-27T22:44:51.960" v="708" actId="313"/>
          <ac:spMkLst>
            <pc:docMk/>
            <pc:sldMk cId="2196978494" sldId="261"/>
            <ac:spMk id="3" creationId="{EBC4FFFC-71CE-4526-B9E2-598D13D63479}"/>
          </ac:spMkLst>
        </pc:spChg>
      </pc:sldChg>
      <pc:sldChg chg="modSp mod">
        <pc:chgData name="Isabel Catalano" userId="19eca177b45f224d" providerId="LiveId" clId="{28B18E12-6BC5-46A3-B1A2-D5542B6C0D77}" dt="2021-06-27T22:48:53.390" v="764" actId="20577"/>
        <pc:sldMkLst>
          <pc:docMk/>
          <pc:sldMk cId="2176205848" sldId="262"/>
        </pc:sldMkLst>
        <pc:spChg chg="mod">
          <ac:chgData name="Isabel Catalano" userId="19eca177b45f224d" providerId="LiveId" clId="{28B18E12-6BC5-46A3-B1A2-D5542B6C0D77}" dt="2021-06-27T22:46:08.002" v="730" actId="790"/>
          <ac:spMkLst>
            <pc:docMk/>
            <pc:sldMk cId="2176205848" sldId="262"/>
            <ac:spMk id="2" creationId="{F5E4C1B7-9BB0-3E49-87B4-06E81ACE6719}"/>
          </ac:spMkLst>
        </pc:spChg>
        <pc:graphicFrameChg chg="mod">
          <ac:chgData name="Isabel Catalano" userId="19eca177b45f224d" providerId="LiveId" clId="{28B18E12-6BC5-46A3-B1A2-D5542B6C0D77}" dt="2021-06-27T22:48:53.390" v="764" actId="20577"/>
          <ac:graphicFrameMkLst>
            <pc:docMk/>
            <pc:sldMk cId="2176205848" sldId="262"/>
            <ac:graphicFrameMk id="8" creationId="{F09B41CB-6712-4190-99C9-E92B2CEBBEBA}"/>
          </ac:graphicFrameMkLst>
        </pc:graphicFrameChg>
      </pc:sldChg>
      <pc:sldChg chg="modSp mod">
        <pc:chgData name="Isabel Catalano" userId="19eca177b45f224d" providerId="LiveId" clId="{28B18E12-6BC5-46A3-B1A2-D5542B6C0D77}" dt="2021-06-27T22:52:27.557" v="839" actId="6549"/>
        <pc:sldMkLst>
          <pc:docMk/>
          <pc:sldMk cId="3330749234" sldId="263"/>
        </pc:sldMkLst>
        <pc:spChg chg="mod">
          <ac:chgData name="Isabel Catalano" userId="19eca177b45f224d" providerId="LiveId" clId="{28B18E12-6BC5-46A3-B1A2-D5542B6C0D77}" dt="2021-06-27T22:49:14.156" v="769" actId="20577"/>
          <ac:spMkLst>
            <pc:docMk/>
            <pc:sldMk cId="3330749234" sldId="263"/>
            <ac:spMk id="2" creationId="{CC818879-7F95-45F0-BFB0-54D0CCE646AB}"/>
          </ac:spMkLst>
        </pc:spChg>
        <pc:spChg chg="mod">
          <ac:chgData name="Isabel Catalano" userId="19eca177b45f224d" providerId="LiveId" clId="{28B18E12-6BC5-46A3-B1A2-D5542B6C0D77}" dt="2021-06-27T22:52:27.557" v="839" actId="6549"/>
          <ac:spMkLst>
            <pc:docMk/>
            <pc:sldMk cId="3330749234" sldId="263"/>
            <ac:spMk id="3" creationId="{9193AA0E-BDE3-4147-B06B-717C461DF1AF}"/>
          </ac:spMkLst>
        </pc:spChg>
      </pc:sldChg>
      <pc:sldChg chg="modSp mod">
        <pc:chgData name="Isabel Catalano" userId="19eca177b45f224d" providerId="LiveId" clId="{28B18E12-6BC5-46A3-B1A2-D5542B6C0D77}" dt="2021-06-27T22:55:44.554" v="912" actId="27636"/>
        <pc:sldMkLst>
          <pc:docMk/>
          <pc:sldMk cId="1074568934" sldId="264"/>
        </pc:sldMkLst>
        <pc:spChg chg="mod">
          <ac:chgData name="Isabel Catalano" userId="19eca177b45f224d" providerId="LiveId" clId="{28B18E12-6BC5-46A3-B1A2-D5542B6C0D77}" dt="2021-06-27T22:52:56.951" v="843" actId="1076"/>
          <ac:spMkLst>
            <pc:docMk/>
            <pc:sldMk cId="1074568934" sldId="264"/>
            <ac:spMk id="4" creationId="{C9DA01EB-A2F8-4DBA-B86C-8CA3EA21764F}"/>
          </ac:spMkLst>
        </pc:spChg>
        <pc:spChg chg="mod">
          <ac:chgData name="Isabel Catalano" userId="19eca177b45f224d" providerId="LiveId" clId="{28B18E12-6BC5-46A3-B1A2-D5542B6C0D77}" dt="2021-06-27T22:55:44.554" v="912" actId="27636"/>
          <ac:spMkLst>
            <pc:docMk/>
            <pc:sldMk cId="1074568934" sldId="264"/>
            <ac:spMk id="6" creationId="{D0352A45-9E5D-4000-B6D2-A3600E734664}"/>
          </ac:spMkLst>
        </pc:spChg>
      </pc:sldChg>
      <pc:sldChg chg="modSp mod">
        <pc:chgData name="Isabel Catalano" userId="19eca177b45f224d" providerId="LiveId" clId="{28B18E12-6BC5-46A3-B1A2-D5542B6C0D77}" dt="2021-06-27T22:57:29.259" v="930" actId="313"/>
        <pc:sldMkLst>
          <pc:docMk/>
          <pc:sldMk cId="313391192" sldId="265"/>
        </pc:sldMkLst>
        <pc:spChg chg="mod">
          <ac:chgData name="Isabel Catalano" userId="19eca177b45f224d" providerId="LiveId" clId="{28B18E12-6BC5-46A3-B1A2-D5542B6C0D77}" dt="2021-06-27T22:56:10.533" v="924" actId="20577"/>
          <ac:spMkLst>
            <pc:docMk/>
            <pc:sldMk cId="313391192" sldId="265"/>
            <ac:spMk id="5" creationId="{2D098CDE-A47B-4543-A761-0B4E4200697E}"/>
          </ac:spMkLst>
        </pc:spChg>
        <pc:spChg chg="mod">
          <ac:chgData name="Isabel Catalano" userId="19eca177b45f224d" providerId="LiveId" clId="{28B18E12-6BC5-46A3-B1A2-D5542B6C0D77}" dt="2021-06-27T22:57:29.259" v="930" actId="313"/>
          <ac:spMkLst>
            <pc:docMk/>
            <pc:sldMk cId="313391192" sldId="265"/>
            <ac:spMk id="6" creationId="{7EF282FD-5D95-442B-B187-C66333B1A8FA}"/>
          </ac:spMkLst>
        </pc:spChg>
      </pc:sldChg>
      <pc:sldChg chg="modSp mod">
        <pc:chgData name="Isabel Catalano" userId="19eca177b45f224d" providerId="LiveId" clId="{28B18E12-6BC5-46A3-B1A2-D5542B6C0D77}" dt="2021-06-27T22:55:57.305" v="913" actId="20577"/>
        <pc:sldMkLst>
          <pc:docMk/>
          <pc:sldMk cId="4020244179" sldId="266"/>
        </pc:sldMkLst>
        <pc:spChg chg="mod">
          <ac:chgData name="Isabel Catalano" userId="19eca177b45f224d" providerId="LiveId" clId="{28B18E12-6BC5-46A3-B1A2-D5542B6C0D77}" dt="2021-06-27T22:55:57.305" v="913" actId="20577"/>
          <ac:spMkLst>
            <pc:docMk/>
            <pc:sldMk cId="4020244179" sldId="266"/>
            <ac:spMk id="9" creationId="{AF78B3B8-EBD3-4C02-A50F-B6247F31FFB1}"/>
          </ac:spMkLst>
        </pc:spChg>
      </pc:sldChg>
      <pc:sldChg chg="modSp mod">
        <pc:chgData name="Isabel Catalano" userId="19eca177b45f224d" providerId="LiveId" clId="{28B18E12-6BC5-46A3-B1A2-D5542B6C0D77}" dt="2021-06-27T23:00:36.836" v="974" actId="313"/>
        <pc:sldMkLst>
          <pc:docMk/>
          <pc:sldMk cId="3667340005" sldId="268"/>
        </pc:sldMkLst>
        <pc:spChg chg="mod">
          <ac:chgData name="Isabel Catalano" userId="19eca177b45f224d" providerId="LiveId" clId="{28B18E12-6BC5-46A3-B1A2-D5542B6C0D77}" dt="2021-06-27T22:58:05.923" v="932" actId="20577"/>
          <ac:spMkLst>
            <pc:docMk/>
            <pc:sldMk cId="3667340005" sldId="268"/>
            <ac:spMk id="2" creationId="{403690D3-72F5-4347-85AB-EEE02FEF8BA9}"/>
          </ac:spMkLst>
        </pc:spChg>
        <pc:spChg chg="mod">
          <ac:chgData name="Isabel Catalano" userId="19eca177b45f224d" providerId="LiveId" clId="{28B18E12-6BC5-46A3-B1A2-D5542B6C0D77}" dt="2021-06-27T23:00:36.836" v="974" actId="313"/>
          <ac:spMkLst>
            <pc:docMk/>
            <pc:sldMk cId="3667340005" sldId="268"/>
            <ac:spMk id="3" creationId="{CD3D71D7-A7C6-B245-990E-B01DB5DE27C3}"/>
          </ac:spMkLst>
        </pc:spChg>
      </pc:sldChg>
      <pc:sldChg chg="modSp mod">
        <pc:chgData name="Isabel Catalano" userId="19eca177b45f224d" providerId="LiveId" clId="{28B18E12-6BC5-46A3-B1A2-D5542B6C0D77}" dt="2021-06-27T23:02:55.043" v="1004" actId="313"/>
        <pc:sldMkLst>
          <pc:docMk/>
          <pc:sldMk cId="184405127" sldId="270"/>
        </pc:sldMkLst>
        <pc:spChg chg="mod">
          <ac:chgData name="Isabel Catalano" userId="19eca177b45f224d" providerId="LiveId" clId="{28B18E12-6BC5-46A3-B1A2-D5542B6C0D77}" dt="2021-06-27T23:01:04.900" v="977" actId="14100"/>
          <ac:spMkLst>
            <pc:docMk/>
            <pc:sldMk cId="184405127" sldId="270"/>
            <ac:spMk id="2" creationId="{AF0B3FC6-6318-204B-A7EE-CAE097E47F98}"/>
          </ac:spMkLst>
        </pc:spChg>
        <pc:spChg chg="mod">
          <ac:chgData name="Isabel Catalano" userId="19eca177b45f224d" providerId="LiveId" clId="{28B18E12-6BC5-46A3-B1A2-D5542B6C0D77}" dt="2021-06-27T23:02:35.978" v="997" actId="1076"/>
          <ac:spMkLst>
            <pc:docMk/>
            <pc:sldMk cId="184405127" sldId="270"/>
            <ac:spMk id="6" creationId="{3D5C1C8A-1B8B-F647-B43B-DB70D9C72567}"/>
          </ac:spMkLst>
        </pc:spChg>
        <pc:spChg chg="mod">
          <ac:chgData name="Isabel Catalano" userId="19eca177b45f224d" providerId="LiveId" clId="{28B18E12-6BC5-46A3-B1A2-D5542B6C0D77}" dt="2021-06-27T23:02:55.043" v="1004" actId="313"/>
          <ac:spMkLst>
            <pc:docMk/>
            <pc:sldMk cId="184405127" sldId="270"/>
            <ac:spMk id="7" creationId="{930289E5-DFBD-5040-9A8B-F7990130D7D5}"/>
          </ac:spMkLst>
        </pc:spChg>
      </pc:sldChg>
      <pc:sldChg chg="modSp mod">
        <pc:chgData name="Isabel Catalano" userId="19eca177b45f224d" providerId="LiveId" clId="{28B18E12-6BC5-46A3-B1A2-D5542B6C0D77}" dt="2021-06-27T23:04:54.442" v="1026" actId="313"/>
        <pc:sldMkLst>
          <pc:docMk/>
          <pc:sldMk cId="3284709212" sldId="271"/>
        </pc:sldMkLst>
        <pc:spChg chg="mod">
          <ac:chgData name="Isabel Catalano" userId="19eca177b45f224d" providerId="LiveId" clId="{28B18E12-6BC5-46A3-B1A2-D5542B6C0D77}" dt="2021-06-27T23:03:10.920" v="1006" actId="313"/>
          <ac:spMkLst>
            <pc:docMk/>
            <pc:sldMk cId="3284709212" sldId="271"/>
            <ac:spMk id="2" creationId="{8FEEACA5-DB2D-2542-B8B4-44C89290DDCD}"/>
          </ac:spMkLst>
        </pc:spChg>
        <pc:spChg chg="mod">
          <ac:chgData name="Isabel Catalano" userId="19eca177b45f224d" providerId="LiveId" clId="{28B18E12-6BC5-46A3-B1A2-D5542B6C0D77}" dt="2021-06-27T23:04:54.442" v="1026" actId="313"/>
          <ac:spMkLst>
            <pc:docMk/>
            <pc:sldMk cId="3284709212" sldId="271"/>
            <ac:spMk id="3" creationId="{5B100FE7-8600-0C47-AF47-88E59D05A90C}"/>
          </ac:spMkLst>
        </pc:spChg>
      </pc:sldChg>
      <pc:sldChg chg="modSp mod">
        <pc:chgData name="Isabel Catalano" userId="19eca177b45f224d" providerId="LiveId" clId="{28B18E12-6BC5-46A3-B1A2-D5542B6C0D77}" dt="2021-06-27T23:07:34.959" v="1108" actId="20577"/>
        <pc:sldMkLst>
          <pc:docMk/>
          <pc:sldMk cId="1553399619" sldId="272"/>
        </pc:sldMkLst>
        <pc:spChg chg="mod">
          <ac:chgData name="Isabel Catalano" userId="19eca177b45f224d" providerId="LiveId" clId="{28B18E12-6BC5-46A3-B1A2-D5542B6C0D77}" dt="2021-06-27T23:07:34.959" v="1108" actId="20577"/>
          <ac:spMkLst>
            <pc:docMk/>
            <pc:sldMk cId="1553399619" sldId="272"/>
            <ac:spMk id="3" creationId="{C0CC4148-D951-6F49-A3CF-66399C9CEABB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EE11F6-436F-4E67-896F-7C6900D4661E}" type="doc">
      <dgm:prSet loTypeId="urn:microsoft.com/office/officeart/2005/8/layout/cycle2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CA77EBA-CABF-4DE8-B5FD-B7B5B42311BB}">
      <dgm:prSet phldrT="[Text]" custT="1"/>
      <dgm:spPr/>
      <dgm:t>
        <a:bodyPr/>
        <a:lstStyle/>
        <a:p>
          <a:r>
            <a:rPr lang="pt-PT" sz="1600" b="1" noProof="0" dirty="0"/>
            <a:t>Capacitação, partilha de conhecimentos e comunicação</a:t>
          </a:r>
        </a:p>
      </dgm:t>
    </dgm:pt>
    <dgm:pt modelId="{F736CE0F-FD96-4925-880C-D29F7E051ABC}" type="parTrans" cxnId="{B379B413-3F31-4576-83E7-8BAC71B5DD95}">
      <dgm:prSet/>
      <dgm:spPr/>
      <dgm:t>
        <a:bodyPr/>
        <a:lstStyle/>
        <a:p>
          <a:endParaRPr lang="en-US"/>
        </a:p>
      </dgm:t>
    </dgm:pt>
    <dgm:pt modelId="{53E45464-2FCB-4EE5-BBCE-A5E041D97ACD}" type="sibTrans" cxnId="{B379B413-3F31-4576-83E7-8BAC71B5DD95}">
      <dgm:prSet/>
      <dgm:spPr/>
      <dgm:t>
        <a:bodyPr/>
        <a:lstStyle/>
        <a:p>
          <a:endParaRPr lang="en-US"/>
        </a:p>
      </dgm:t>
    </dgm:pt>
    <dgm:pt modelId="{DDFD29BF-AE2B-4F94-AC14-7B41289B4DFB}">
      <dgm:prSet phldrT="[Text]" custT="1"/>
      <dgm:spPr/>
      <dgm:t>
        <a:bodyPr/>
        <a:lstStyle/>
        <a:p>
          <a:r>
            <a:rPr lang="pt-PT" sz="1600" b="1" noProof="0" dirty="0"/>
            <a:t>Equilíbrio de género, participação e liderança pelas mulheres</a:t>
          </a:r>
          <a:r>
            <a:rPr lang="pt-BR" sz="1600" b="1" dirty="0"/>
            <a:t>
</a:t>
          </a:r>
          <a:endParaRPr lang="en-US" sz="1600" b="1" dirty="0"/>
        </a:p>
      </dgm:t>
    </dgm:pt>
    <dgm:pt modelId="{30568DE8-A7A3-4C40-8C1D-FA11E7787718}" type="parTrans" cxnId="{F2C92D0E-AE5A-426E-A670-77951920D831}">
      <dgm:prSet/>
      <dgm:spPr/>
      <dgm:t>
        <a:bodyPr/>
        <a:lstStyle/>
        <a:p>
          <a:endParaRPr lang="en-US"/>
        </a:p>
      </dgm:t>
    </dgm:pt>
    <dgm:pt modelId="{87360656-5F7F-4690-92B7-0B086963CC3B}" type="sibTrans" cxnId="{F2C92D0E-AE5A-426E-A670-77951920D831}">
      <dgm:prSet/>
      <dgm:spPr/>
      <dgm:t>
        <a:bodyPr/>
        <a:lstStyle/>
        <a:p>
          <a:endParaRPr lang="en-US"/>
        </a:p>
      </dgm:t>
    </dgm:pt>
    <dgm:pt modelId="{4DF91AC6-6B69-4A17-B12C-468D67EE432F}">
      <dgm:prSet phldrT="[Text]" custT="1"/>
      <dgm:spPr/>
      <dgm:t>
        <a:bodyPr/>
        <a:lstStyle/>
        <a:p>
          <a:pPr>
            <a:buFont typeface="+mj-lt"/>
            <a:buNone/>
          </a:pPr>
          <a:r>
            <a:rPr lang="en-US" sz="1500" b="1" dirty="0" err="1"/>
            <a:t>Coerência</a:t>
          </a:r>
          <a:r>
            <a:rPr lang="en-US" sz="1500" b="1" dirty="0"/>
            <a:t>.</a:t>
          </a:r>
        </a:p>
      </dgm:t>
    </dgm:pt>
    <dgm:pt modelId="{2E9C3455-16C1-4F00-A35C-1EE832E93D5D}" type="parTrans" cxnId="{C4E193F8-DDD1-407D-910A-0FAF68409696}">
      <dgm:prSet/>
      <dgm:spPr/>
      <dgm:t>
        <a:bodyPr/>
        <a:lstStyle/>
        <a:p>
          <a:endParaRPr lang="en-US"/>
        </a:p>
      </dgm:t>
    </dgm:pt>
    <dgm:pt modelId="{64BCA205-926C-42AF-961A-20BF29DBB884}" type="sibTrans" cxnId="{C4E193F8-DDD1-407D-910A-0FAF68409696}">
      <dgm:prSet/>
      <dgm:spPr/>
      <dgm:t>
        <a:bodyPr/>
        <a:lstStyle/>
        <a:p>
          <a:endParaRPr lang="en-US"/>
        </a:p>
      </dgm:t>
    </dgm:pt>
    <dgm:pt modelId="{5E1058E6-F1FE-4775-BFA7-6436E8AC555F}">
      <dgm:prSet phldrT="[Text]" custT="1"/>
      <dgm:spPr/>
      <dgm:t>
        <a:bodyPr/>
        <a:lstStyle/>
        <a:p>
          <a:r>
            <a:rPr lang="pt-PT" sz="1600" b="1" noProof="0" dirty="0"/>
            <a:t>Sensibilidade ao género e meios de implementação</a:t>
          </a:r>
          <a:endParaRPr lang="en-US" sz="1600" b="1" dirty="0"/>
        </a:p>
      </dgm:t>
    </dgm:pt>
    <dgm:pt modelId="{B5346AC1-8B39-4424-A169-63A45A9AEDB6}" type="parTrans" cxnId="{B1D2BE98-53E3-493D-91DE-8B393A092291}">
      <dgm:prSet/>
      <dgm:spPr/>
      <dgm:t>
        <a:bodyPr/>
        <a:lstStyle/>
        <a:p>
          <a:endParaRPr lang="en-US"/>
        </a:p>
      </dgm:t>
    </dgm:pt>
    <dgm:pt modelId="{333D9343-1F5A-4A1A-A574-66B0595185BB}" type="sibTrans" cxnId="{B1D2BE98-53E3-493D-91DE-8B393A092291}">
      <dgm:prSet/>
      <dgm:spPr/>
      <dgm:t>
        <a:bodyPr/>
        <a:lstStyle/>
        <a:p>
          <a:endParaRPr lang="en-US"/>
        </a:p>
      </dgm:t>
    </dgm:pt>
    <dgm:pt modelId="{1F93CB0B-7F19-4982-9271-678F97D49C2E}">
      <dgm:prSet phldrT="[Text]" custT="1"/>
      <dgm:spPr/>
      <dgm:t>
        <a:bodyPr/>
        <a:lstStyle/>
        <a:p>
          <a:pPr>
            <a:buFont typeface="+mj-lt"/>
            <a:buAutoNum type="romanUcPeriod"/>
          </a:pPr>
          <a:r>
            <a:rPr lang="pt-PT" sz="1600" b="1" noProof="0" dirty="0"/>
            <a:t>Monitorização e reporte</a:t>
          </a:r>
          <a:r>
            <a:rPr lang="en-US" sz="1600" b="1" dirty="0"/>
            <a:t>.</a:t>
          </a:r>
        </a:p>
      </dgm:t>
    </dgm:pt>
    <dgm:pt modelId="{03807909-C1CB-4386-882E-A9626D99166A}" type="parTrans" cxnId="{1FAF501D-0F74-4B64-9D9B-3C019CA9CED5}">
      <dgm:prSet/>
      <dgm:spPr/>
      <dgm:t>
        <a:bodyPr/>
        <a:lstStyle/>
        <a:p>
          <a:endParaRPr lang="en-US"/>
        </a:p>
      </dgm:t>
    </dgm:pt>
    <dgm:pt modelId="{F3A65507-53F6-453B-A0CB-A51D63B0A67E}" type="sibTrans" cxnId="{1FAF501D-0F74-4B64-9D9B-3C019CA9CED5}">
      <dgm:prSet/>
      <dgm:spPr/>
      <dgm:t>
        <a:bodyPr/>
        <a:lstStyle/>
        <a:p>
          <a:endParaRPr lang="en-US"/>
        </a:p>
      </dgm:t>
    </dgm:pt>
    <dgm:pt modelId="{8A42FDDC-6AE0-4DAB-8A7A-9D12D084D76D}" type="pres">
      <dgm:prSet presAssocID="{D7EE11F6-436F-4E67-896F-7C6900D4661E}" presName="cycle" presStyleCnt="0">
        <dgm:presLayoutVars>
          <dgm:dir/>
          <dgm:resizeHandles val="exact"/>
        </dgm:presLayoutVars>
      </dgm:prSet>
      <dgm:spPr/>
    </dgm:pt>
    <dgm:pt modelId="{A325247B-6BFE-43D7-938B-AC013CC6628C}" type="pres">
      <dgm:prSet presAssocID="{1CA77EBA-CABF-4DE8-B5FD-B7B5B42311BB}" presName="node" presStyleLbl="node1" presStyleIdx="0" presStyleCnt="5" custScaleX="136928">
        <dgm:presLayoutVars>
          <dgm:bulletEnabled val="1"/>
        </dgm:presLayoutVars>
      </dgm:prSet>
      <dgm:spPr/>
    </dgm:pt>
    <dgm:pt modelId="{1640ECCF-D4EB-41CF-A934-C85DD1AAE308}" type="pres">
      <dgm:prSet presAssocID="{53E45464-2FCB-4EE5-BBCE-A5E041D97ACD}" presName="sibTrans" presStyleLbl="sibTrans2D1" presStyleIdx="0" presStyleCnt="5"/>
      <dgm:spPr/>
    </dgm:pt>
    <dgm:pt modelId="{A95B596E-6A27-4D63-A5D6-D11D8F9AF8B3}" type="pres">
      <dgm:prSet presAssocID="{53E45464-2FCB-4EE5-BBCE-A5E041D97ACD}" presName="connectorText" presStyleLbl="sibTrans2D1" presStyleIdx="0" presStyleCnt="5"/>
      <dgm:spPr/>
    </dgm:pt>
    <dgm:pt modelId="{EC896729-E6D9-4159-9EA0-A59F7CC9FCB5}" type="pres">
      <dgm:prSet presAssocID="{DDFD29BF-AE2B-4F94-AC14-7B41289B4DFB}" presName="node" presStyleLbl="node1" presStyleIdx="1" presStyleCnt="5" custScaleX="127848">
        <dgm:presLayoutVars>
          <dgm:bulletEnabled val="1"/>
        </dgm:presLayoutVars>
      </dgm:prSet>
      <dgm:spPr/>
    </dgm:pt>
    <dgm:pt modelId="{2930BAF1-942C-4377-91E8-91010781F7F4}" type="pres">
      <dgm:prSet presAssocID="{87360656-5F7F-4690-92B7-0B086963CC3B}" presName="sibTrans" presStyleLbl="sibTrans2D1" presStyleIdx="1" presStyleCnt="5"/>
      <dgm:spPr/>
    </dgm:pt>
    <dgm:pt modelId="{62CC97D7-53FA-43BB-9DE7-47D9DA0BA6BA}" type="pres">
      <dgm:prSet presAssocID="{87360656-5F7F-4690-92B7-0B086963CC3B}" presName="connectorText" presStyleLbl="sibTrans2D1" presStyleIdx="1" presStyleCnt="5"/>
      <dgm:spPr/>
    </dgm:pt>
    <dgm:pt modelId="{B6B34C33-E42D-4A6E-A1F6-5CDF1C947B96}" type="pres">
      <dgm:prSet presAssocID="{4DF91AC6-6B69-4A17-B12C-468D67EE432F}" presName="node" presStyleLbl="node1" presStyleIdx="2" presStyleCnt="5">
        <dgm:presLayoutVars>
          <dgm:bulletEnabled val="1"/>
        </dgm:presLayoutVars>
      </dgm:prSet>
      <dgm:spPr/>
    </dgm:pt>
    <dgm:pt modelId="{773CA59E-9AE9-4B30-8EB7-A11BFE162733}" type="pres">
      <dgm:prSet presAssocID="{64BCA205-926C-42AF-961A-20BF29DBB884}" presName="sibTrans" presStyleLbl="sibTrans2D1" presStyleIdx="2" presStyleCnt="5"/>
      <dgm:spPr/>
    </dgm:pt>
    <dgm:pt modelId="{9A0B7A77-860F-46C5-BCD0-FE3AC617A688}" type="pres">
      <dgm:prSet presAssocID="{64BCA205-926C-42AF-961A-20BF29DBB884}" presName="connectorText" presStyleLbl="sibTrans2D1" presStyleIdx="2" presStyleCnt="5"/>
      <dgm:spPr/>
    </dgm:pt>
    <dgm:pt modelId="{1F9B88D1-02DD-4969-AA1E-5895479AF538}" type="pres">
      <dgm:prSet presAssocID="{5E1058E6-F1FE-4775-BFA7-6436E8AC555F}" presName="node" presStyleLbl="node1" presStyleIdx="3" presStyleCnt="5" custScaleX="154128">
        <dgm:presLayoutVars>
          <dgm:bulletEnabled val="1"/>
        </dgm:presLayoutVars>
      </dgm:prSet>
      <dgm:spPr/>
    </dgm:pt>
    <dgm:pt modelId="{45BFC003-E05D-45D9-A707-750ECA8E2060}" type="pres">
      <dgm:prSet presAssocID="{333D9343-1F5A-4A1A-A574-66B0595185BB}" presName="sibTrans" presStyleLbl="sibTrans2D1" presStyleIdx="3" presStyleCnt="5"/>
      <dgm:spPr/>
    </dgm:pt>
    <dgm:pt modelId="{2ED59EB0-200D-4B7D-BB15-A165D8664779}" type="pres">
      <dgm:prSet presAssocID="{333D9343-1F5A-4A1A-A574-66B0595185BB}" presName="connectorText" presStyleLbl="sibTrans2D1" presStyleIdx="3" presStyleCnt="5"/>
      <dgm:spPr/>
    </dgm:pt>
    <dgm:pt modelId="{3C3625AE-AD27-43E8-9C06-6B103B0A7743}" type="pres">
      <dgm:prSet presAssocID="{1F93CB0B-7F19-4982-9271-678F97D49C2E}" presName="node" presStyleLbl="node1" presStyleIdx="4" presStyleCnt="5" custScaleX="125610">
        <dgm:presLayoutVars>
          <dgm:bulletEnabled val="1"/>
        </dgm:presLayoutVars>
      </dgm:prSet>
      <dgm:spPr/>
    </dgm:pt>
    <dgm:pt modelId="{DC0A17E5-C8A4-457D-9197-4137716C20D9}" type="pres">
      <dgm:prSet presAssocID="{F3A65507-53F6-453B-A0CB-A51D63B0A67E}" presName="sibTrans" presStyleLbl="sibTrans2D1" presStyleIdx="4" presStyleCnt="5"/>
      <dgm:spPr/>
    </dgm:pt>
    <dgm:pt modelId="{11DEEACC-E6C6-40DD-99FC-28D61F937AD3}" type="pres">
      <dgm:prSet presAssocID="{F3A65507-53F6-453B-A0CB-A51D63B0A67E}" presName="connectorText" presStyleLbl="sibTrans2D1" presStyleIdx="4" presStyleCnt="5"/>
      <dgm:spPr/>
    </dgm:pt>
  </dgm:ptLst>
  <dgm:cxnLst>
    <dgm:cxn modelId="{B055E10B-8FB0-4A15-970C-5ABBF7A6B7AB}" type="presOf" srcId="{64BCA205-926C-42AF-961A-20BF29DBB884}" destId="{9A0B7A77-860F-46C5-BCD0-FE3AC617A688}" srcOrd="1" destOrd="0" presId="urn:microsoft.com/office/officeart/2005/8/layout/cycle2"/>
    <dgm:cxn modelId="{F2C92D0E-AE5A-426E-A670-77951920D831}" srcId="{D7EE11F6-436F-4E67-896F-7C6900D4661E}" destId="{DDFD29BF-AE2B-4F94-AC14-7B41289B4DFB}" srcOrd="1" destOrd="0" parTransId="{30568DE8-A7A3-4C40-8C1D-FA11E7787718}" sibTransId="{87360656-5F7F-4690-92B7-0B086963CC3B}"/>
    <dgm:cxn modelId="{B379B413-3F31-4576-83E7-8BAC71B5DD95}" srcId="{D7EE11F6-436F-4E67-896F-7C6900D4661E}" destId="{1CA77EBA-CABF-4DE8-B5FD-B7B5B42311BB}" srcOrd="0" destOrd="0" parTransId="{F736CE0F-FD96-4925-880C-D29F7E051ABC}" sibTransId="{53E45464-2FCB-4EE5-BBCE-A5E041D97ACD}"/>
    <dgm:cxn modelId="{6A3A1515-FEC7-4DDC-BEAC-B530FE8F4F28}" type="presOf" srcId="{333D9343-1F5A-4A1A-A574-66B0595185BB}" destId="{45BFC003-E05D-45D9-A707-750ECA8E2060}" srcOrd="0" destOrd="0" presId="urn:microsoft.com/office/officeart/2005/8/layout/cycle2"/>
    <dgm:cxn modelId="{8779491B-7DF0-448A-A6A2-F52A02140AFF}" type="presOf" srcId="{64BCA205-926C-42AF-961A-20BF29DBB884}" destId="{773CA59E-9AE9-4B30-8EB7-A11BFE162733}" srcOrd="0" destOrd="0" presId="urn:microsoft.com/office/officeart/2005/8/layout/cycle2"/>
    <dgm:cxn modelId="{CABFD11C-3638-4A3C-A14D-5648964F7131}" type="presOf" srcId="{F3A65507-53F6-453B-A0CB-A51D63B0A67E}" destId="{DC0A17E5-C8A4-457D-9197-4137716C20D9}" srcOrd="0" destOrd="0" presId="urn:microsoft.com/office/officeart/2005/8/layout/cycle2"/>
    <dgm:cxn modelId="{1FAF501D-0F74-4B64-9D9B-3C019CA9CED5}" srcId="{D7EE11F6-436F-4E67-896F-7C6900D4661E}" destId="{1F93CB0B-7F19-4982-9271-678F97D49C2E}" srcOrd="4" destOrd="0" parTransId="{03807909-C1CB-4386-882E-A9626D99166A}" sibTransId="{F3A65507-53F6-453B-A0CB-A51D63B0A67E}"/>
    <dgm:cxn modelId="{944CB824-2453-438C-9DAF-F6E2C50C1A6C}" type="presOf" srcId="{87360656-5F7F-4690-92B7-0B086963CC3B}" destId="{2930BAF1-942C-4377-91E8-91010781F7F4}" srcOrd="0" destOrd="0" presId="urn:microsoft.com/office/officeart/2005/8/layout/cycle2"/>
    <dgm:cxn modelId="{3884472D-7FDE-4137-A9A1-B3B2D1A6BFDA}" type="presOf" srcId="{53E45464-2FCB-4EE5-BBCE-A5E041D97ACD}" destId="{A95B596E-6A27-4D63-A5D6-D11D8F9AF8B3}" srcOrd="1" destOrd="0" presId="urn:microsoft.com/office/officeart/2005/8/layout/cycle2"/>
    <dgm:cxn modelId="{10AE965D-F70F-430E-AED5-E90F29360530}" type="presOf" srcId="{5E1058E6-F1FE-4775-BFA7-6436E8AC555F}" destId="{1F9B88D1-02DD-4969-AA1E-5895479AF538}" srcOrd="0" destOrd="0" presId="urn:microsoft.com/office/officeart/2005/8/layout/cycle2"/>
    <dgm:cxn modelId="{D0BE067D-12F9-46F0-9123-F0519F54F823}" type="presOf" srcId="{4DF91AC6-6B69-4A17-B12C-468D67EE432F}" destId="{B6B34C33-E42D-4A6E-A1F6-5CDF1C947B96}" srcOrd="0" destOrd="0" presId="urn:microsoft.com/office/officeart/2005/8/layout/cycle2"/>
    <dgm:cxn modelId="{DB305282-F0CF-4B6B-9153-B436EC429D02}" type="presOf" srcId="{D7EE11F6-436F-4E67-896F-7C6900D4661E}" destId="{8A42FDDC-6AE0-4DAB-8A7A-9D12D084D76D}" srcOrd="0" destOrd="0" presId="urn:microsoft.com/office/officeart/2005/8/layout/cycle2"/>
    <dgm:cxn modelId="{692CBC82-A5CB-4C9A-A671-CE1283EF8701}" type="presOf" srcId="{53E45464-2FCB-4EE5-BBCE-A5E041D97ACD}" destId="{1640ECCF-D4EB-41CF-A934-C85DD1AAE308}" srcOrd="0" destOrd="0" presId="urn:microsoft.com/office/officeart/2005/8/layout/cycle2"/>
    <dgm:cxn modelId="{7EB12A8F-50DF-4ED8-8333-5F493BABEE8E}" type="presOf" srcId="{1F93CB0B-7F19-4982-9271-678F97D49C2E}" destId="{3C3625AE-AD27-43E8-9C06-6B103B0A7743}" srcOrd="0" destOrd="0" presId="urn:microsoft.com/office/officeart/2005/8/layout/cycle2"/>
    <dgm:cxn modelId="{B1D2BE98-53E3-493D-91DE-8B393A092291}" srcId="{D7EE11F6-436F-4E67-896F-7C6900D4661E}" destId="{5E1058E6-F1FE-4775-BFA7-6436E8AC555F}" srcOrd="3" destOrd="0" parTransId="{B5346AC1-8B39-4424-A169-63A45A9AEDB6}" sibTransId="{333D9343-1F5A-4A1A-A574-66B0595185BB}"/>
    <dgm:cxn modelId="{C9571CAC-486D-48C2-9CD5-D964ABCFC96A}" type="presOf" srcId="{333D9343-1F5A-4A1A-A574-66B0595185BB}" destId="{2ED59EB0-200D-4B7D-BB15-A165D8664779}" srcOrd="1" destOrd="0" presId="urn:microsoft.com/office/officeart/2005/8/layout/cycle2"/>
    <dgm:cxn modelId="{021138B0-E503-4AD8-BC4D-3259215FD235}" type="presOf" srcId="{F3A65507-53F6-453B-A0CB-A51D63B0A67E}" destId="{11DEEACC-E6C6-40DD-99FC-28D61F937AD3}" srcOrd="1" destOrd="0" presId="urn:microsoft.com/office/officeart/2005/8/layout/cycle2"/>
    <dgm:cxn modelId="{1E0512C0-2B66-4F3F-9D80-765CA6E40517}" type="presOf" srcId="{1CA77EBA-CABF-4DE8-B5FD-B7B5B42311BB}" destId="{A325247B-6BFE-43D7-938B-AC013CC6628C}" srcOrd="0" destOrd="0" presId="urn:microsoft.com/office/officeart/2005/8/layout/cycle2"/>
    <dgm:cxn modelId="{A3EE43F0-A3A0-457D-9DE5-2720F33F9C9A}" type="presOf" srcId="{DDFD29BF-AE2B-4F94-AC14-7B41289B4DFB}" destId="{EC896729-E6D9-4159-9EA0-A59F7CC9FCB5}" srcOrd="0" destOrd="0" presId="urn:microsoft.com/office/officeart/2005/8/layout/cycle2"/>
    <dgm:cxn modelId="{E02B25F2-D7FF-49C3-807A-79523E462806}" type="presOf" srcId="{87360656-5F7F-4690-92B7-0B086963CC3B}" destId="{62CC97D7-53FA-43BB-9DE7-47D9DA0BA6BA}" srcOrd="1" destOrd="0" presId="urn:microsoft.com/office/officeart/2005/8/layout/cycle2"/>
    <dgm:cxn modelId="{C4E193F8-DDD1-407D-910A-0FAF68409696}" srcId="{D7EE11F6-436F-4E67-896F-7C6900D4661E}" destId="{4DF91AC6-6B69-4A17-B12C-468D67EE432F}" srcOrd="2" destOrd="0" parTransId="{2E9C3455-16C1-4F00-A35C-1EE832E93D5D}" sibTransId="{64BCA205-926C-42AF-961A-20BF29DBB884}"/>
    <dgm:cxn modelId="{00BF90D5-7D0D-4D47-8D8F-E4EA22F5AE7D}" type="presParOf" srcId="{8A42FDDC-6AE0-4DAB-8A7A-9D12D084D76D}" destId="{A325247B-6BFE-43D7-938B-AC013CC6628C}" srcOrd="0" destOrd="0" presId="urn:microsoft.com/office/officeart/2005/8/layout/cycle2"/>
    <dgm:cxn modelId="{B7A54B09-CD65-46DD-85E0-B459DA3CCADC}" type="presParOf" srcId="{8A42FDDC-6AE0-4DAB-8A7A-9D12D084D76D}" destId="{1640ECCF-D4EB-41CF-A934-C85DD1AAE308}" srcOrd="1" destOrd="0" presId="urn:microsoft.com/office/officeart/2005/8/layout/cycle2"/>
    <dgm:cxn modelId="{E28720E6-60CA-453F-8152-83F8E52462C0}" type="presParOf" srcId="{1640ECCF-D4EB-41CF-A934-C85DD1AAE308}" destId="{A95B596E-6A27-4D63-A5D6-D11D8F9AF8B3}" srcOrd="0" destOrd="0" presId="urn:microsoft.com/office/officeart/2005/8/layout/cycle2"/>
    <dgm:cxn modelId="{19962C1B-814A-4957-80F7-0CABC1D1FE3B}" type="presParOf" srcId="{8A42FDDC-6AE0-4DAB-8A7A-9D12D084D76D}" destId="{EC896729-E6D9-4159-9EA0-A59F7CC9FCB5}" srcOrd="2" destOrd="0" presId="urn:microsoft.com/office/officeart/2005/8/layout/cycle2"/>
    <dgm:cxn modelId="{7F66C6B4-D001-4FF7-8CB2-E93579F1D38C}" type="presParOf" srcId="{8A42FDDC-6AE0-4DAB-8A7A-9D12D084D76D}" destId="{2930BAF1-942C-4377-91E8-91010781F7F4}" srcOrd="3" destOrd="0" presId="urn:microsoft.com/office/officeart/2005/8/layout/cycle2"/>
    <dgm:cxn modelId="{CF75DCC0-7B77-4FC6-8417-0E354F1EE5AF}" type="presParOf" srcId="{2930BAF1-942C-4377-91E8-91010781F7F4}" destId="{62CC97D7-53FA-43BB-9DE7-47D9DA0BA6BA}" srcOrd="0" destOrd="0" presId="urn:microsoft.com/office/officeart/2005/8/layout/cycle2"/>
    <dgm:cxn modelId="{2F37EAD6-56DE-45FC-88FC-B03A06C29EC7}" type="presParOf" srcId="{8A42FDDC-6AE0-4DAB-8A7A-9D12D084D76D}" destId="{B6B34C33-E42D-4A6E-A1F6-5CDF1C947B96}" srcOrd="4" destOrd="0" presId="urn:microsoft.com/office/officeart/2005/8/layout/cycle2"/>
    <dgm:cxn modelId="{C6E3C31B-AF72-4EEB-AF35-C56764D07E39}" type="presParOf" srcId="{8A42FDDC-6AE0-4DAB-8A7A-9D12D084D76D}" destId="{773CA59E-9AE9-4B30-8EB7-A11BFE162733}" srcOrd="5" destOrd="0" presId="urn:microsoft.com/office/officeart/2005/8/layout/cycle2"/>
    <dgm:cxn modelId="{6B79AB92-AE5C-47C5-8BB1-C825F70FD6CB}" type="presParOf" srcId="{773CA59E-9AE9-4B30-8EB7-A11BFE162733}" destId="{9A0B7A77-860F-46C5-BCD0-FE3AC617A688}" srcOrd="0" destOrd="0" presId="urn:microsoft.com/office/officeart/2005/8/layout/cycle2"/>
    <dgm:cxn modelId="{7E7D2C9B-A180-4027-B956-01C59EA6B2C3}" type="presParOf" srcId="{8A42FDDC-6AE0-4DAB-8A7A-9D12D084D76D}" destId="{1F9B88D1-02DD-4969-AA1E-5895479AF538}" srcOrd="6" destOrd="0" presId="urn:microsoft.com/office/officeart/2005/8/layout/cycle2"/>
    <dgm:cxn modelId="{7E2B0194-22DC-4628-B3C6-BA25B74C1A10}" type="presParOf" srcId="{8A42FDDC-6AE0-4DAB-8A7A-9D12D084D76D}" destId="{45BFC003-E05D-45D9-A707-750ECA8E2060}" srcOrd="7" destOrd="0" presId="urn:microsoft.com/office/officeart/2005/8/layout/cycle2"/>
    <dgm:cxn modelId="{6CB09061-386A-444E-9CAC-B0F483F9337C}" type="presParOf" srcId="{45BFC003-E05D-45D9-A707-750ECA8E2060}" destId="{2ED59EB0-200D-4B7D-BB15-A165D8664779}" srcOrd="0" destOrd="0" presId="urn:microsoft.com/office/officeart/2005/8/layout/cycle2"/>
    <dgm:cxn modelId="{EF8D805D-6A88-4F6A-B3C6-B7B74AE5E5C5}" type="presParOf" srcId="{8A42FDDC-6AE0-4DAB-8A7A-9D12D084D76D}" destId="{3C3625AE-AD27-43E8-9C06-6B103B0A7743}" srcOrd="8" destOrd="0" presId="urn:microsoft.com/office/officeart/2005/8/layout/cycle2"/>
    <dgm:cxn modelId="{E88B9398-BAB5-4E87-8D1C-AE45F9C6ADB7}" type="presParOf" srcId="{8A42FDDC-6AE0-4DAB-8A7A-9D12D084D76D}" destId="{DC0A17E5-C8A4-457D-9197-4137716C20D9}" srcOrd="9" destOrd="0" presId="urn:microsoft.com/office/officeart/2005/8/layout/cycle2"/>
    <dgm:cxn modelId="{890141C0-904A-4EE8-806A-62BFBE3802A6}" type="presParOf" srcId="{DC0A17E5-C8A4-457D-9197-4137716C20D9}" destId="{11DEEACC-E6C6-40DD-99FC-28D61F937AD3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92498E-3D2F-495D-9B01-8533B009F28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420A1C5-3027-4639-9B73-AD03DB0C8A32}">
      <dgm:prSet phldrT="[Text]"/>
      <dgm:spPr/>
      <dgm:t>
        <a:bodyPr/>
        <a:lstStyle/>
        <a:p>
          <a:r>
            <a:rPr lang="pt-PT" noProof="0" dirty="0"/>
            <a:t>Agricultura, silvicultura e uso e aproveitamento da terra
</a:t>
          </a:r>
        </a:p>
      </dgm:t>
    </dgm:pt>
    <dgm:pt modelId="{094A1CC1-3C81-4E72-8150-BA7C60CA0523}" type="parTrans" cxnId="{D80BFE73-CE75-4C19-B84C-F51D17DFC496}">
      <dgm:prSet/>
      <dgm:spPr/>
      <dgm:t>
        <a:bodyPr/>
        <a:lstStyle/>
        <a:p>
          <a:endParaRPr lang="en-US"/>
        </a:p>
      </dgm:t>
    </dgm:pt>
    <dgm:pt modelId="{E1522379-C355-43E2-961F-501B53C7D783}" type="sibTrans" cxnId="{D80BFE73-CE75-4C19-B84C-F51D17DFC496}">
      <dgm:prSet/>
      <dgm:spPr/>
      <dgm:t>
        <a:bodyPr/>
        <a:lstStyle/>
        <a:p>
          <a:endParaRPr lang="en-US"/>
        </a:p>
      </dgm:t>
    </dgm:pt>
    <dgm:pt modelId="{038BD2EA-DE78-4CF0-9B92-263798A60C9A}">
      <dgm:prSet phldrT="[Text]"/>
      <dgm:spPr/>
      <dgm:t>
        <a:bodyPr/>
        <a:lstStyle/>
        <a:p>
          <a:r>
            <a:rPr lang="pt-PT" noProof="0" dirty="0"/>
            <a:t>Segurança alimentar e saúde
</a:t>
          </a:r>
        </a:p>
      </dgm:t>
    </dgm:pt>
    <dgm:pt modelId="{6BEE408D-C06F-4E90-9995-A53745E36C00}" type="parTrans" cxnId="{D6B3F29C-096A-46FE-B090-2FF0081022F6}">
      <dgm:prSet/>
      <dgm:spPr/>
      <dgm:t>
        <a:bodyPr/>
        <a:lstStyle/>
        <a:p>
          <a:endParaRPr lang="en-US"/>
        </a:p>
      </dgm:t>
    </dgm:pt>
    <dgm:pt modelId="{1294D1DD-4AA5-498A-8263-E39DCD816856}" type="sibTrans" cxnId="{D6B3F29C-096A-46FE-B090-2FF0081022F6}">
      <dgm:prSet/>
      <dgm:spPr/>
      <dgm:t>
        <a:bodyPr/>
        <a:lstStyle/>
        <a:p>
          <a:endParaRPr lang="en-US"/>
        </a:p>
      </dgm:t>
    </dgm:pt>
    <dgm:pt modelId="{539A795A-B363-4464-836E-3504D69F946A}">
      <dgm:prSet phldrT="[Text]"/>
      <dgm:spPr/>
      <dgm:t>
        <a:bodyPr/>
        <a:lstStyle/>
        <a:p>
          <a:r>
            <a:rPr lang="pt-PT" noProof="0" dirty="0"/>
            <a:t>Energia e transportes
</a:t>
          </a:r>
        </a:p>
      </dgm:t>
    </dgm:pt>
    <dgm:pt modelId="{02DD31CB-E919-49E4-9B7F-A76FC8D89025}" type="parTrans" cxnId="{3383577C-C068-413F-AE2F-817B7241B0DE}">
      <dgm:prSet/>
      <dgm:spPr/>
      <dgm:t>
        <a:bodyPr/>
        <a:lstStyle/>
        <a:p>
          <a:endParaRPr lang="en-US"/>
        </a:p>
      </dgm:t>
    </dgm:pt>
    <dgm:pt modelId="{F6C7924A-F594-4A53-BE97-43C7ED247A9D}" type="sibTrans" cxnId="{3383577C-C068-413F-AE2F-817B7241B0DE}">
      <dgm:prSet/>
      <dgm:spPr/>
      <dgm:t>
        <a:bodyPr/>
        <a:lstStyle/>
        <a:p>
          <a:endParaRPr lang="en-US"/>
        </a:p>
      </dgm:t>
    </dgm:pt>
    <dgm:pt modelId="{ABB789DF-F775-4D2B-B606-9707F2233AE1}">
      <dgm:prSet phldrT="[Text]"/>
      <dgm:spPr/>
      <dgm:t>
        <a:bodyPr/>
        <a:lstStyle/>
        <a:p>
          <a:r>
            <a:rPr lang="pt-PT" noProof="0" dirty="0"/>
            <a:t>Gestão de resíduos
</a:t>
          </a:r>
        </a:p>
      </dgm:t>
    </dgm:pt>
    <dgm:pt modelId="{6AF772E2-D43E-4702-9420-6C957C61F58D}" type="parTrans" cxnId="{D6FD230C-224C-410A-B04E-3021FB377A0D}">
      <dgm:prSet/>
      <dgm:spPr/>
      <dgm:t>
        <a:bodyPr/>
        <a:lstStyle/>
        <a:p>
          <a:endParaRPr lang="en-US"/>
        </a:p>
      </dgm:t>
    </dgm:pt>
    <dgm:pt modelId="{A57377C1-E4F3-48BA-B449-A023B682B5C2}" type="sibTrans" cxnId="{D6FD230C-224C-410A-B04E-3021FB377A0D}">
      <dgm:prSet/>
      <dgm:spPr/>
      <dgm:t>
        <a:bodyPr/>
        <a:lstStyle/>
        <a:p>
          <a:endParaRPr lang="en-US"/>
        </a:p>
      </dgm:t>
    </dgm:pt>
    <dgm:pt modelId="{DD80D4BB-3F6B-4C5D-AB80-ACB2921D32EF}">
      <dgm:prSet phldrT="[Text]"/>
      <dgm:spPr/>
      <dgm:t>
        <a:bodyPr/>
        <a:lstStyle/>
        <a:p>
          <a:r>
            <a:rPr lang="pt-PT" noProof="0" dirty="0"/>
            <a:t>Água e saneamento
</a:t>
          </a:r>
        </a:p>
      </dgm:t>
    </dgm:pt>
    <dgm:pt modelId="{FBA6321A-4505-4537-B177-2A641488C27F}" type="parTrans" cxnId="{2BECC8F1-8C3A-4EE3-A56D-3FE10D837826}">
      <dgm:prSet/>
      <dgm:spPr/>
      <dgm:t>
        <a:bodyPr/>
        <a:lstStyle/>
        <a:p>
          <a:endParaRPr lang="en-US"/>
        </a:p>
      </dgm:t>
    </dgm:pt>
    <dgm:pt modelId="{D0483F39-4821-492A-8BDB-7DD98C35DCCF}" type="sibTrans" cxnId="{2BECC8F1-8C3A-4EE3-A56D-3FE10D837826}">
      <dgm:prSet/>
      <dgm:spPr/>
      <dgm:t>
        <a:bodyPr/>
        <a:lstStyle/>
        <a:p>
          <a:endParaRPr lang="en-US"/>
        </a:p>
      </dgm:t>
    </dgm:pt>
    <dgm:pt modelId="{3D3F40C0-22E9-4624-9AB2-EA2CFA0B0001}" type="pres">
      <dgm:prSet presAssocID="{B992498E-3D2F-495D-9B01-8533B009F28E}" presName="diagram" presStyleCnt="0">
        <dgm:presLayoutVars>
          <dgm:dir/>
          <dgm:resizeHandles val="exact"/>
        </dgm:presLayoutVars>
      </dgm:prSet>
      <dgm:spPr/>
    </dgm:pt>
    <dgm:pt modelId="{96799A9F-69F9-4208-A351-1C4ACCD67CF8}" type="pres">
      <dgm:prSet presAssocID="{8420A1C5-3027-4639-9B73-AD03DB0C8A32}" presName="node" presStyleLbl="node1" presStyleIdx="0" presStyleCnt="5" custScaleX="97594" custScaleY="97814">
        <dgm:presLayoutVars>
          <dgm:bulletEnabled val="1"/>
        </dgm:presLayoutVars>
      </dgm:prSet>
      <dgm:spPr/>
    </dgm:pt>
    <dgm:pt modelId="{132E06CD-8B69-4B57-B0DE-957A0A908902}" type="pres">
      <dgm:prSet presAssocID="{E1522379-C355-43E2-961F-501B53C7D783}" presName="sibTrans" presStyleCnt="0"/>
      <dgm:spPr/>
    </dgm:pt>
    <dgm:pt modelId="{B7CEB79B-6912-4E3F-B260-19438BC05ED2}" type="pres">
      <dgm:prSet presAssocID="{038BD2EA-DE78-4CF0-9B92-263798A60C9A}" presName="node" presStyleLbl="node1" presStyleIdx="1" presStyleCnt="5">
        <dgm:presLayoutVars>
          <dgm:bulletEnabled val="1"/>
        </dgm:presLayoutVars>
      </dgm:prSet>
      <dgm:spPr/>
    </dgm:pt>
    <dgm:pt modelId="{6F9E8842-4BF4-4876-9E91-898C5402614E}" type="pres">
      <dgm:prSet presAssocID="{1294D1DD-4AA5-498A-8263-E39DCD816856}" presName="sibTrans" presStyleCnt="0"/>
      <dgm:spPr/>
    </dgm:pt>
    <dgm:pt modelId="{53E6FDDE-3A4E-4234-868D-8AAE641BCC16}" type="pres">
      <dgm:prSet presAssocID="{539A795A-B363-4464-836E-3504D69F946A}" presName="node" presStyleLbl="node1" presStyleIdx="2" presStyleCnt="5">
        <dgm:presLayoutVars>
          <dgm:bulletEnabled val="1"/>
        </dgm:presLayoutVars>
      </dgm:prSet>
      <dgm:spPr/>
    </dgm:pt>
    <dgm:pt modelId="{E85266AA-7602-4E06-9571-2B6BDF804754}" type="pres">
      <dgm:prSet presAssocID="{F6C7924A-F594-4A53-BE97-43C7ED247A9D}" presName="sibTrans" presStyleCnt="0"/>
      <dgm:spPr/>
    </dgm:pt>
    <dgm:pt modelId="{B01FB822-EEDA-477E-AA6E-4CE2F5A529CC}" type="pres">
      <dgm:prSet presAssocID="{ABB789DF-F775-4D2B-B606-9707F2233AE1}" presName="node" presStyleLbl="node1" presStyleIdx="3" presStyleCnt="5">
        <dgm:presLayoutVars>
          <dgm:bulletEnabled val="1"/>
        </dgm:presLayoutVars>
      </dgm:prSet>
      <dgm:spPr/>
    </dgm:pt>
    <dgm:pt modelId="{2D6EAD10-B3B0-47D8-A08B-180F74A0B78A}" type="pres">
      <dgm:prSet presAssocID="{A57377C1-E4F3-48BA-B449-A023B682B5C2}" presName="sibTrans" presStyleCnt="0"/>
      <dgm:spPr/>
    </dgm:pt>
    <dgm:pt modelId="{F225E2F2-D15C-4A73-AAF0-6B47A9F7FA14}" type="pres">
      <dgm:prSet presAssocID="{DD80D4BB-3F6B-4C5D-AB80-ACB2921D32EF}" presName="node" presStyleLbl="node1" presStyleIdx="4" presStyleCnt="5">
        <dgm:presLayoutVars>
          <dgm:bulletEnabled val="1"/>
        </dgm:presLayoutVars>
      </dgm:prSet>
      <dgm:spPr/>
    </dgm:pt>
  </dgm:ptLst>
  <dgm:cxnLst>
    <dgm:cxn modelId="{D6FD230C-224C-410A-B04E-3021FB377A0D}" srcId="{B992498E-3D2F-495D-9B01-8533B009F28E}" destId="{ABB789DF-F775-4D2B-B606-9707F2233AE1}" srcOrd="3" destOrd="0" parTransId="{6AF772E2-D43E-4702-9420-6C957C61F58D}" sibTransId="{A57377C1-E4F3-48BA-B449-A023B682B5C2}"/>
    <dgm:cxn modelId="{F7A33E33-2BFF-42E5-829E-684F8BF9FE87}" type="presOf" srcId="{8420A1C5-3027-4639-9B73-AD03DB0C8A32}" destId="{96799A9F-69F9-4208-A351-1C4ACCD67CF8}" srcOrd="0" destOrd="0" presId="urn:microsoft.com/office/officeart/2005/8/layout/default"/>
    <dgm:cxn modelId="{D80BFE73-CE75-4C19-B84C-F51D17DFC496}" srcId="{B992498E-3D2F-495D-9B01-8533B009F28E}" destId="{8420A1C5-3027-4639-9B73-AD03DB0C8A32}" srcOrd="0" destOrd="0" parTransId="{094A1CC1-3C81-4E72-8150-BA7C60CA0523}" sibTransId="{E1522379-C355-43E2-961F-501B53C7D783}"/>
    <dgm:cxn modelId="{3383577C-C068-413F-AE2F-817B7241B0DE}" srcId="{B992498E-3D2F-495D-9B01-8533B009F28E}" destId="{539A795A-B363-4464-836E-3504D69F946A}" srcOrd="2" destOrd="0" parTransId="{02DD31CB-E919-49E4-9B7F-A76FC8D89025}" sibTransId="{F6C7924A-F594-4A53-BE97-43C7ED247A9D}"/>
    <dgm:cxn modelId="{0809B48E-41E8-4BEA-9B26-0672A773E30A}" type="presOf" srcId="{B992498E-3D2F-495D-9B01-8533B009F28E}" destId="{3D3F40C0-22E9-4624-9AB2-EA2CFA0B0001}" srcOrd="0" destOrd="0" presId="urn:microsoft.com/office/officeart/2005/8/layout/default"/>
    <dgm:cxn modelId="{D6B3F29C-096A-46FE-B090-2FF0081022F6}" srcId="{B992498E-3D2F-495D-9B01-8533B009F28E}" destId="{038BD2EA-DE78-4CF0-9B92-263798A60C9A}" srcOrd="1" destOrd="0" parTransId="{6BEE408D-C06F-4E90-9995-A53745E36C00}" sibTransId="{1294D1DD-4AA5-498A-8263-E39DCD816856}"/>
    <dgm:cxn modelId="{8D150FA5-B745-45DC-B13E-089423353F17}" type="presOf" srcId="{DD80D4BB-3F6B-4C5D-AB80-ACB2921D32EF}" destId="{F225E2F2-D15C-4A73-AAF0-6B47A9F7FA14}" srcOrd="0" destOrd="0" presId="urn:microsoft.com/office/officeart/2005/8/layout/default"/>
    <dgm:cxn modelId="{6C5532A9-5A78-4344-92F2-71DB34488EF2}" type="presOf" srcId="{539A795A-B363-4464-836E-3504D69F946A}" destId="{53E6FDDE-3A4E-4234-868D-8AAE641BCC16}" srcOrd="0" destOrd="0" presId="urn:microsoft.com/office/officeart/2005/8/layout/default"/>
    <dgm:cxn modelId="{A9624EC5-7530-4C50-8620-BC79142E7713}" type="presOf" srcId="{038BD2EA-DE78-4CF0-9B92-263798A60C9A}" destId="{B7CEB79B-6912-4E3F-B260-19438BC05ED2}" srcOrd="0" destOrd="0" presId="urn:microsoft.com/office/officeart/2005/8/layout/default"/>
    <dgm:cxn modelId="{6701E6C8-DD1B-4717-975F-46DA049A77C0}" type="presOf" srcId="{ABB789DF-F775-4D2B-B606-9707F2233AE1}" destId="{B01FB822-EEDA-477E-AA6E-4CE2F5A529CC}" srcOrd="0" destOrd="0" presId="urn:microsoft.com/office/officeart/2005/8/layout/default"/>
    <dgm:cxn modelId="{2BECC8F1-8C3A-4EE3-A56D-3FE10D837826}" srcId="{B992498E-3D2F-495D-9B01-8533B009F28E}" destId="{DD80D4BB-3F6B-4C5D-AB80-ACB2921D32EF}" srcOrd="4" destOrd="0" parTransId="{FBA6321A-4505-4537-B177-2A641488C27F}" sibTransId="{D0483F39-4821-492A-8BDB-7DD98C35DCCF}"/>
    <dgm:cxn modelId="{ED8CDC93-B205-4EF4-B0D7-DD7945444569}" type="presParOf" srcId="{3D3F40C0-22E9-4624-9AB2-EA2CFA0B0001}" destId="{96799A9F-69F9-4208-A351-1C4ACCD67CF8}" srcOrd="0" destOrd="0" presId="urn:microsoft.com/office/officeart/2005/8/layout/default"/>
    <dgm:cxn modelId="{BED53913-6CAC-4757-8163-054E1CE7163B}" type="presParOf" srcId="{3D3F40C0-22E9-4624-9AB2-EA2CFA0B0001}" destId="{132E06CD-8B69-4B57-B0DE-957A0A908902}" srcOrd="1" destOrd="0" presId="urn:microsoft.com/office/officeart/2005/8/layout/default"/>
    <dgm:cxn modelId="{8DE60D76-1CCF-41EC-8AD7-371991975379}" type="presParOf" srcId="{3D3F40C0-22E9-4624-9AB2-EA2CFA0B0001}" destId="{B7CEB79B-6912-4E3F-B260-19438BC05ED2}" srcOrd="2" destOrd="0" presId="urn:microsoft.com/office/officeart/2005/8/layout/default"/>
    <dgm:cxn modelId="{C2A0E522-A621-4C29-9108-586373145459}" type="presParOf" srcId="{3D3F40C0-22E9-4624-9AB2-EA2CFA0B0001}" destId="{6F9E8842-4BF4-4876-9E91-898C5402614E}" srcOrd="3" destOrd="0" presId="urn:microsoft.com/office/officeart/2005/8/layout/default"/>
    <dgm:cxn modelId="{BDB3CDF9-0B39-4DBC-8436-D314FB2CBBDF}" type="presParOf" srcId="{3D3F40C0-22E9-4624-9AB2-EA2CFA0B0001}" destId="{53E6FDDE-3A4E-4234-868D-8AAE641BCC16}" srcOrd="4" destOrd="0" presId="urn:microsoft.com/office/officeart/2005/8/layout/default"/>
    <dgm:cxn modelId="{26F3713C-6648-4C5D-916A-6AFE672B5BA2}" type="presParOf" srcId="{3D3F40C0-22E9-4624-9AB2-EA2CFA0B0001}" destId="{E85266AA-7602-4E06-9571-2B6BDF804754}" srcOrd="5" destOrd="0" presId="urn:microsoft.com/office/officeart/2005/8/layout/default"/>
    <dgm:cxn modelId="{A0651F5F-CE4E-406B-8C62-B54FECDD4EC9}" type="presParOf" srcId="{3D3F40C0-22E9-4624-9AB2-EA2CFA0B0001}" destId="{B01FB822-EEDA-477E-AA6E-4CE2F5A529CC}" srcOrd="6" destOrd="0" presId="urn:microsoft.com/office/officeart/2005/8/layout/default"/>
    <dgm:cxn modelId="{31BD153D-4A95-4FA4-8C07-52B99E0DF4AF}" type="presParOf" srcId="{3D3F40C0-22E9-4624-9AB2-EA2CFA0B0001}" destId="{2D6EAD10-B3B0-47D8-A08B-180F74A0B78A}" srcOrd="7" destOrd="0" presId="urn:microsoft.com/office/officeart/2005/8/layout/default"/>
    <dgm:cxn modelId="{C51EB28C-9C8F-43A2-AEB7-4CCD78192CB3}" type="presParOf" srcId="{3D3F40C0-22E9-4624-9AB2-EA2CFA0B0001}" destId="{F225E2F2-D15C-4A73-AAF0-6B47A9F7FA14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25247B-6BFE-43D7-938B-AC013CC6628C}">
      <dsp:nvSpPr>
        <dsp:cNvPr id="0" name=""/>
        <dsp:cNvSpPr/>
      </dsp:nvSpPr>
      <dsp:spPr>
        <a:xfrm>
          <a:off x="3517563" y="1277"/>
          <a:ext cx="2322788" cy="169635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600" b="1" kern="1200" noProof="0" dirty="0"/>
            <a:t>Capacitação, partilha de conhecimentos e comunicação</a:t>
          </a:r>
        </a:p>
      </dsp:txBody>
      <dsp:txXfrm>
        <a:off x="3857727" y="249703"/>
        <a:ext cx="1642460" cy="1199505"/>
      </dsp:txXfrm>
    </dsp:sp>
    <dsp:sp modelId="{1640ECCF-D4EB-41CF-A934-C85DD1AAE308}">
      <dsp:nvSpPr>
        <dsp:cNvPr id="0" name=""/>
        <dsp:cNvSpPr/>
      </dsp:nvSpPr>
      <dsp:spPr>
        <a:xfrm rot="2160000">
          <a:off x="5571967" y="1317298"/>
          <a:ext cx="289847" cy="5725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5580270" y="1406247"/>
        <a:ext cx="202893" cy="343512"/>
      </dsp:txXfrm>
    </dsp:sp>
    <dsp:sp modelId="{EC896729-E6D9-4159-9EA0-A59F7CC9FCB5}">
      <dsp:nvSpPr>
        <dsp:cNvPr id="0" name=""/>
        <dsp:cNvSpPr/>
      </dsp:nvSpPr>
      <dsp:spPr>
        <a:xfrm>
          <a:off x="5654873" y="1498169"/>
          <a:ext cx="2168759" cy="169635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600" b="1" kern="1200" noProof="0" dirty="0"/>
            <a:t>Equilíbrio de género, participação e liderança pelas mulheres</a:t>
          </a:r>
          <a:r>
            <a:rPr lang="pt-BR" sz="1600" b="1" kern="1200" dirty="0"/>
            <a:t>
</a:t>
          </a:r>
          <a:endParaRPr lang="en-US" sz="1600" b="1" kern="1200" dirty="0"/>
        </a:p>
      </dsp:txBody>
      <dsp:txXfrm>
        <a:off x="5972480" y="1746595"/>
        <a:ext cx="1533545" cy="1199505"/>
      </dsp:txXfrm>
    </dsp:sp>
    <dsp:sp modelId="{2930BAF1-942C-4377-91E8-91010781F7F4}">
      <dsp:nvSpPr>
        <dsp:cNvPr id="0" name=""/>
        <dsp:cNvSpPr/>
      </dsp:nvSpPr>
      <dsp:spPr>
        <a:xfrm rot="6480000">
          <a:off x="6126093" y="3266890"/>
          <a:ext cx="442092" cy="5725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 rot="10800000">
        <a:off x="6212899" y="3318326"/>
        <a:ext cx="309464" cy="343512"/>
      </dsp:txXfrm>
    </dsp:sp>
    <dsp:sp modelId="{B6B34C33-E42D-4A6E-A1F6-5CDF1C947B96}">
      <dsp:nvSpPr>
        <dsp:cNvPr id="0" name=""/>
        <dsp:cNvSpPr/>
      </dsp:nvSpPr>
      <dsp:spPr>
        <a:xfrm>
          <a:off x="5104111" y="3920192"/>
          <a:ext cx="1696357" cy="169635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1500" b="1" kern="1200" dirty="0" err="1"/>
            <a:t>Coerência</a:t>
          </a:r>
          <a:r>
            <a:rPr lang="en-US" sz="1500" b="1" kern="1200" dirty="0"/>
            <a:t>.</a:t>
          </a:r>
        </a:p>
      </dsp:txBody>
      <dsp:txXfrm>
        <a:off x="5352537" y="4168618"/>
        <a:ext cx="1199505" cy="1199505"/>
      </dsp:txXfrm>
    </dsp:sp>
    <dsp:sp modelId="{773CA59E-9AE9-4B30-8EB7-A11BFE162733}">
      <dsp:nvSpPr>
        <dsp:cNvPr id="0" name=""/>
        <dsp:cNvSpPr/>
      </dsp:nvSpPr>
      <dsp:spPr>
        <a:xfrm rot="10800000">
          <a:off x="4810707" y="4482111"/>
          <a:ext cx="207338" cy="5725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 rot="10800000">
        <a:off x="4872908" y="4596615"/>
        <a:ext cx="145137" cy="343512"/>
      </dsp:txXfrm>
    </dsp:sp>
    <dsp:sp modelId="{1F9B88D1-02DD-4969-AA1E-5895479AF538}">
      <dsp:nvSpPr>
        <dsp:cNvPr id="0" name=""/>
        <dsp:cNvSpPr/>
      </dsp:nvSpPr>
      <dsp:spPr>
        <a:xfrm>
          <a:off x="2098344" y="3920192"/>
          <a:ext cx="2614562" cy="169635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600" b="1" kern="1200" noProof="0" dirty="0"/>
            <a:t>Sensibilidade ao género e meios de implementação</a:t>
          </a:r>
          <a:endParaRPr lang="en-US" sz="1600" b="1" kern="1200" dirty="0"/>
        </a:p>
      </dsp:txBody>
      <dsp:txXfrm>
        <a:off x="2481238" y="4168618"/>
        <a:ext cx="1848774" cy="1199505"/>
      </dsp:txXfrm>
    </dsp:sp>
    <dsp:sp modelId="{45BFC003-E05D-45D9-A707-750ECA8E2060}">
      <dsp:nvSpPr>
        <dsp:cNvPr id="0" name=""/>
        <dsp:cNvSpPr/>
      </dsp:nvSpPr>
      <dsp:spPr>
        <a:xfrm rot="15120000">
          <a:off x="2799662" y="3278270"/>
          <a:ext cx="429622" cy="5725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 rot="10800000">
        <a:off x="2884020" y="3454063"/>
        <a:ext cx="300735" cy="343512"/>
      </dsp:txXfrm>
    </dsp:sp>
    <dsp:sp modelId="{3C3625AE-AD27-43E8-9C06-6B103B0A7743}">
      <dsp:nvSpPr>
        <dsp:cNvPr id="0" name=""/>
        <dsp:cNvSpPr/>
      </dsp:nvSpPr>
      <dsp:spPr>
        <a:xfrm>
          <a:off x="1553264" y="1498169"/>
          <a:ext cx="2130794" cy="1696357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pt-PT" sz="1600" b="1" kern="1200" noProof="0" dirty="0"/>
            <a:t>Monitorização e reporte</a:t>
          </a:r>
          <a:r>
            <a:rPr lang="en-US" sz="1600" b="1" kern="1200" dirty="0"/>
            <a:t>.</a:t>
          </a:r>
        </a:p>
      </dsp:txBody>
      <dsp:txXfrm>
        <a:off x="1865312" y="1746595"/>
        <a:ext cx="1506698" cy="1199505"/>
      </dsp:txXfrm>
    </dsp:sp>
    <dsp:sp modelId="{DC0A17E5-C8A4-457D-9197-4137716C20D9}">
      <dsp:nvSpPr>
        <dsp:cNvPr id="0" name=""/>
        <dsp:cNvSpPr/>
      </dsp:nvSpPr>
      <dsp:spPr>
        <a:xfrm rot="19440000">
          <a:off x="3476460" y="1329769"/>
          <a:ext cx="294798" cy="5725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3484905" y="1470265"/>
        <a:ext cx="206359" cy="3435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799A9F-69F9-4208-A351-1C4ACCD67CF8}">
      <dsp:nvSpPr>
        <dsp:cNvPr id="0" name=""/>
        <dsp:cNvSpPr/>
      </dsp:nvSpPr>
      <dsp:spPr>
        <a:xfrm>
          <a:off x="5347" y="212035"/>
          <a:ext cx="2494380" cy="15000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800" kern="1200" noProof="0" dirty="0"/>
            <a:t>Agricultura, silvicultura e uso e aproveitamento da terra
</a:t>
          </a:r>
        </a:p>
      </dsp:txBody>
      <dsp:txXfrm>
        <a:off x="5347" y="212035"/>
        <a:ext cx="2494380" cy="1500002"/>
      </dsp:txXfrm>
    </dsp:sp>
    <dsp:sp modelId="{B7CEB79B-6912-4E3F-B260-19438BC05ED2}">
      <dsp:nvSpPr>
        <dsp:cNvPr id="0" name=""/>
        <dsp:cNvSpPr/>
      </dsp:nvSpPr>
      <dsp:spPr>
        <a:xfrm>
          <a:off x="2755315" y="195273"/>
          <a:ext cx="2555874" cy="15335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800" kern="1200" noProof="0" dirty="0"/>
            <a:t>Segurança alimentar e saúde
</a:t>
          </a:r>
        </a:p>
      </dsp:txBody>
      <dsp:txXfrm>
        <a:off x="2755315" y="195273"/>
        <a:ext cx="2555874" cy="1533525"/>
      </dsp:txXfrm>
    </dsp:sp>
    <dsp:sp modelId="{53E6FDDE-3A4E-4234-868D-8AAE641BCC16}">
      <dsp:nvSpPr>
        <dsp:cNvPr id="0" name=""/>
        <dsp:cNvSpPr/>
      </dsp:nvSpPr>
      <dsp:spPr>
        <a:xfrm>
          <a:off x="5566777" y="195273"/>
          <a:ext cx="2555874" cy="15335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800" kern="1200" noProof="0" dirty="0"/>
            <a:t>Energia e transportes
</a:t>
          </a:r>
        </a:p>
      </dsp:txBody>
      <dsp:txXfrm>
        <a:off x="5566777" y="195273"/>
        <a:ext cx="2555874" cy="1533525"/>
      </dsp:txXfrm>
    </dsp:sp>
    <dsp:sp modelId="{B01FB822-EEDA-477E-AA6E-4CE2F5A529CC}">
      <dsp:nvSpPr>
        <dsp:cNvPr id="0" name=""/>
        <dsp:cNvSpPr/>
      </dsp:nvSpPr>
      <dsp:spPr>
        <a:xfrm>
          <a:off x="1380331" y="1984386"/>
          <a:ext cx="2555874" cy="15335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800" kern="1200" noProof="0" dirty="0"/>
            <a:t>Gestão de resíduos
</a:t>
          </a:r>
        </a:p>
      </dsp:txBody>
      <dsp:txXfrm>
        <a:off x="1380331" y="1984386"/>
        <a:ext cx="2555874" cy="1533525"/>
      </dsp:txXfrm>
    </dsp:sp>
    <dsp:sp modelId="{F225E2F2-D15C-4A73-AAF0-6B47A9F7FA14}">
      <dsp:nvSpPr>
        <dsp:cNvPr id="0" name=""/>
        <dsp:cNvSpPr/>
      </dsp:nvSpPr>
      <dsp:spPr>
        <a:xfrm>
          <a:off x="4191793" y="1984386"/>
          <a:ext cx="2555874" cy="15335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800" kern="1200" noProof="0" dirty="0"/>
            <a:t>Água e saneamento
</a:t>
          </a:r>
        </a:p>
      </dsp:txBody>
      <dsp:txXfrm>
        <a:off x="4191793" y="1984386"/>
        <a:ext cx="2555874" cy="15335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11B7E4-624F-42C9-BCBA-2FEC689F3119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53BD57-4BD1-43A8-9CF4-9178C0F1E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107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08E919B-421D-431D-A197-CD8D299EEA62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0F710D1B-6F72-4E9E-843A-F9ED0E6B7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304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E919B-421D-431D-A197-CD8D299EEA62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10D1B-6F72-4E9E-843A-F9ED0E6B7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444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E919B-421D-431D-A197-CD8D299EEA62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10D1B-6F72-4E9E-843A-F9ED0E6B7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2317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E919B-421D-431D-A197-CD8D299EEA62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10D1B-6F72-4E9E-843A-F9ED0E6B7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6195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E919B-421D-431D-A197-CD8D299EEA62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10D1B-6F72-4E9E-843A-F9ED0E6B7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932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E919B-421D-431D-A197-CD8D299EEA62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10D1B-6F72-4E9E-843A-F9ED0E6B7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6893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E919B-421D-431D-A197-CD8D299EEA62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10D1B-6F72-4E9E-843A-F9ED0E6B7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5031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08E919B-421D-431D-A197-CD8D299EEA62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10D1B-6F72-4E9E-843A-F9ED0E6B7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510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508E919B-421D-431D-A197-CD8D299EEA62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10D1B-6F72-4E9E-843A-F9ED0E6B7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298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E919B-421D-431D-A197-CD8D299EEA62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10D1B-6F72-4E9E-843A-F9ED0E6B7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39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E919B-421D-431D-A197-CD8D299EEA62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10D1B-6F72-4E9E-843A-F9ED0E6B7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682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E919B-421D-431D-A197-CD8D299EEA62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10D1B-6F72-4E9E-843A-F9ED0E6B7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996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E919B-421D-431D-A197-CD8D299EEA62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10D1B-6F72-4E9E-843A-F9ED0E6B7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902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E919B-421D-431D-A197-CD8D299EEA62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10D1B-6F72-4E9E-843A-F9ED0E6B7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274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E919B-421D-431D-A197-CD8D299EEA62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10D1B-6F72-4E9E-843A-F9ED0E6B7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944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E919B-421D-431D-A197-CD8D299EEA62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10D1B-6F72-4E9E-843A-F9ED0E6B7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602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E919B-421D-431D-A197-CD8D299EEA62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10D1B-6F72-4E9E-843A-F9ED0E6B7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355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E919B-421D-431D-A197-CD8D299EEA62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10D1B-6F72-4E9E-843A-F9ED0E6B7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102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0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508E919B-421D-431D-A197-CD8D299EEA62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0F710D1B-6F72-4E9E-843A-F9ED0E6B7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892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714" r:id="rId17"/>
    <p:sldLayoutId id="2147483715" r:id="rId18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audio9.wav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Relationship Id="rId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8.xml"/><Relationship Id="rId4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8.xml"/><Relationship Id="rId4" Type="http://schemas.openxmlformats.org/officeDocument/2006/relationships/audio" Target="../media/audio5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9.xml"/><Relationship Id="rId4" Type="http://schemas.openxmlformats.org/officeDocument/2006/relationships/audio" Target="../media/audio8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2A00E-E32E-4785-869E-07103172FB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2873" y="654756"/>
            <a:ext cx="10452295" cy="3903176"/>
          </a:xfrm>
        </p:spPr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pt-PT" sz="3600" b="1" dirty="0"/>
              <a:t>ESTRATEGIAS NACIONAIS E FORMULAÇÃO DO ORÇAMENTO</a:t>
            </a:r>
            <a:br>
              <a:rPr lang="pt-PT" sz="3600" b="1" dirty="0"/>
            </a:br>
            <a:br>
              <a:rPr lang="pt-PT" sz="3600" dirty="0"/>
            </a:br>
            <a:r>
              <a:rPr lang="pt-PT" sz="3600" dirty="0"/>
              <a:t>Nigéria:</a:t>
            </a:r>
            <a:br>
              <a:rPr lang="pt-PT" sz="3600" dirty="0"/>
            </a:br>
            <a:br>
              <a:rPr lang="pt-PT" sz="3600" dirty="0"/>
            </a:br>
            <a:r>
              <a:rPr lang="pt-PT" sz="3600" dirty="0"/>
              <a:t>Plano Nacional de Acção sobre o Género e as Alterações Climáticas</a:t>
            </a:r>
            <a:br>
              <a:rPr lang="pt-PT" sz="3600" dirty="0"/>
            </a:br>
            <a:r>
              <a:rPr lang="pt-PT" sz="3600" dirty="0"/>
              <a:t>(NAPGCC)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476229-61CE-47D1-857C-7B1C394EEC8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t-PT" sz="2000" b="1" dirty="0"/>
              <a:t>DIRECTOR INTERINO, DEPARTAMENTO DAS ALTERAÇÕES climáticas</a:t>
            </a:r>
          </a:p>
          <a:p>
            <a:r>
              <a:rPr lang="en-US" sz="2000" b="1" dirty="0"/>
              <a:t>Halima </a:t>
            </a:r>
            <a:r>
              <a:rPr lang="en-US" sz="2000" b="1" dirty="0" err="1"/>
              <a:t>bawa-bwari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35571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drumroll.wav"/>
          </p:stSnd>
        </p:sndAc>
      </p:transition>
    </mc:Choice>
    <mc:Fallback xmlns="">
      <p:transition spd="slow">
        <p:split orient="vert"/>
        <p:sndAc>
          <p:stSnd>
            <p:snd r:embed="rId3" name="drumroll.wav"/>
          </p:stSnd>
        </p:sndAc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AF78B3B8-EBD3-4C02-A50F-B6247F31F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b="1" dirty="0"/>
              <a:t>Sectores prioritários abrangidos pelo Plano de Acção
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6CAEC811-CE16-44D6-982F-976493A96D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37722584"/>
              </p:ext>
            </p:extLst>
          </p:nvPr>
        </p:nvGraphicFramePr>
        <p:xfrm>
          <a:off x="2032000" y="2425148"/>
          <a:ext cx="8128000" cy="37131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20244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whoosh.wav"/>
          </p:stSnd>
        </p:sndAc>
      </p:transition>
    </mc:Choice>
    <mc:Fallback xmlns="">
      <p:transition spd="slow">
        <p:split orient="vert"/>
        <p:sndAc>
          <p:stSnd>
            <p:snd r:embed="rId8" name="whoosh.wav"/>
          </p:stSnd>
        </p:sndAc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D098CDE-A47B-4543-A761-0B4E42006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Actualmente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F282FD-5D95-442B-B187-C66333B1A8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9402210" cy="3416300"/>
          </a:xfrm>
        </p:spPr>
        <p:txBody>
          <a:bodyPr>
            <a:normAutofit/>
          </a:bodyPr>
          <a:lstStyle/>
          <a:p>
            <a:r>
              <a:rPr lang="pt-PT" dirty="0"/>
              <a:t>O documento foi </a:t>
            </a:r>
            <a:r>
              <a:rPr lang="pt-PT" b="1" dirty="0"/>
              <a:t>aprovado</a:t>
            </a:r>
            <a:r>
              <a:rPr lang="pt-PT" dirty="0"/>
              <a:t> pelo Conselho Executivo Federal (FEC) e12 de agosto de 2020.</a:t>
            </a:r>
          </a:p>
          <a:p>
            <a:pPr marL="0" indent="0">
              <a:buNone/>
            </a:pPr>
            <a:endParaRPr lang="pt-PT" dirty="0"/>
          </a:p>
          <a:p>
            <a:r>
              <a:rPr lang="pt-PT" dirty="0"/>
              <a:t>A </a:t>
            </a:r>
            <a:r>
              <a:rPr lang="pt-PT" b="1" dirty="0"/>
              <a:t>implementação</a:t>
            </a:r>
            <a:r>
              <a:rPr lang="pt-PT" dirty="0"/>
              <a:t> do Plano de Acção reger-se-á por uma abordagem </a:t>
            </a:r>
            <a:r>
              <a:rPr lang="pt-PT" b="1" dirty="0"/>
              <a:t>participativa</a:t>
            </a:r>
            <a:r>
              <a:rPr lang="pt-PT" dirty="0"/>
              <a:t>, consistindo nas administrações públicas a todos os níveis, as instituições académicas e de investigação, as OSC e, em particular, as associações de mulheres, os actores do sector privado e não estatais, bem como os parceiros de desenvolvimento</a:t>
            </a:r>
          </a:p>
          <a:p>
            <a:pPr marL="0" indent="0">
              <a:buNone/>
            </a:pPr>
            <a:endParaRPr lang="pt-PT" dirty="0"/>
          </a:p>
          <a:p>
            <a:r>
              <a:rPr lang="pt-PT" dirty="0"/>
              <a:t>A estratégia de implementação foi desenvolvida.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91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type.wav"/>
          </p:stSnd>
        </p:sndAc>
      </p:transition>
    </mc:Choice>
    <mc:Fallback xmlns="">
      <p:transition spd="slow">
        <p:split orient="vert"/>
        <p:sndAc>
          <p:stSnd>
            <p:snd r:embed="rId3" name="type.wav"/>
          </p:stSnd>
        </p:sndAc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690D3-72F5-4347-85AB-EEE02FEF8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181" y="745587"/>
            <a:ext cx="10522633" cy="1294228"/>
          </a:xfrm>
        </p:spPr>
        <p:txBody>
          <a:bodyPr/>
          <a:lstStyle/>
          <a:p>
            <a:r>
              <a:rPr lang="pt-PT" b="1" dirty="0"/>
              <a:t>A Integração do Género e das Alterações Climáticas na Orçamentação e nas Finanças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3D71D7-A7C6-B245-990E-B01DB5DE2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291644"/>
            <a:ext cx="8825659" cy="4334934"/>
          </a:xfrm>
        </p:spPr>
        <p:txBody>
          <a:bodyPr>
            <a:normAutofit fontScale="85000" lnSpcReduction="10000"/>
          </a:bodyPr>
          <a:lstStyle/>
          <a:p>
            <a:r>
              <a:rPr lang="pt-PT" sz="3200" b="1" dirty="0">
                <a:latin typeface="Arial" panose="020B0604020202020204" pitchFamily="34" charset="0"/>
                <a:cs typeface="Arial" panose="020B0604020202020204" pitchFamily="34" charset="0"/>
              </a:rPr>
              <a:t>Á</a:t>
            </a:r>
            <a:r>
              <a:rPr lang="pt-PT" sz="3200" b="1" dirty="0"/>
              <a:t>REA PRIORITÁRIA D DO PAG DA CQNUAC: Implementação e meios de implementação sensíveis ao género</a:t>
            </a:r>
          </a:p>
          <a:p>
            <a:pPr marL="0" indent="0">
              <a:buNone/>
            </a:pPr>
            <a:endParaRPr lang="pt-PT" sz="3200" b="1" dirty="0"/>
          </a:p>
          <a:p>
            <a:r>
              <a:rPr lang="pt-PT" sz="3200" b="1" dirty="0"/>
              <a:t>Actividades:</a:t>
            </a:r>
          </a:p>
          <a:p>
            <a:r>
              <a:rPr lang="pt-PT" sz="3200" b="1" dirty="0"/>
              <a:t>D.1:</a:t>
            </a:r>
            <a:r>
              <a:rPr lang="pt-PT" sz="3200" dirty="0"/>
              <a:t> visa especificamente a </a:t>
            </a:r>
            <a:r>
              <a:rPr lang="pt-PT" sz="3200" b="1" dirty="0"/>
              <a:t>capacitação e a integração da orçamentação sensível ao género nos Orçamentos Nacionais, </a:t>
            </a:r>
            <a:r>
              <a:rPr lang="pt-PT" sz="3200" dirty="0"/>
              <a:t>para promover políticas, planos, estratégias, acções para o clima sensíveis ao género, entre outras.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340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0E304-293C-3849-AE81-23D1934C8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LANÇAMENTO FORMAL DO NAPGCCC</a:t>
            </a:r>
            <a:endParaRPr lang="en-US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7ACB8BA-6E9F-BB4E-A8E4-883B9D580781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28" r="23464" b="38119"/>
          <a:stretch/>
        </p:blipFill>
        <p:spPr bwMode="auto">
          <a:xfrm>
            <a:off x="150441" y="2359378"/>
            <a:ext cx="6231890" cy="43236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DB53C6C-8562-844E-A001-5602366DC58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823" y="2359378"/>
            <a:ext cx="5531556" cy="4323644"/>
          </a:xfrm>
          <a:prstGeom prst="rect">
            <a:avLst/>
          </a:pr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CC88013C-07CF-DC4A-A4C6-4614D9DFBD58}"/>
              </a:ext>
            </a:extLst>
          </p:cNvPr>
          <p:cNvSpPr>
            <a:spLocks noGrp="1"/>
          </p:cNvSpPr>
          <p:nvPr>
            <p:ph idx="1"/>
          </p:nvPr>
        </p:nvSpPr>
        <p:spPr>
          <a:xfrm flipV="1">
            <a:off x="1154954" y="2067951"/>
            <a:ext cx="8825659" cy="182880"/>
          </a:xfrm>
        </p:spPr>
        <p:txBody>
          <a:bodyPr>
            <a:normAutofit fontScale="40000" lnSpcReduction="2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657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B3FC6-6318-204B-A7EE-CAE097E47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728" y="973668"/>
            <a:ext cx="9698182" cy="706964"/>
          </a:xfrm>
        </p:spPr>
        <p:txBody>
          <a:bodyPr/>
          <a:lstStyle/>
          <a:p>
            <a:r>
              <a:rPr lang="pt-PT" b="1" dirty="0"/>
              <a:t>Estratégia de Implementação do NAPGCC</a:t>
            </a:r>
            <a:endParaRPr lang="pt-PT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5875272-0130-AD46-A22D-4C49B462D6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22" y="2269066"/>
            <a:ext cx="5317067" cy="458893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D5C1C8A-1B8B-F647-B43B-DB70D9C72567}"/>
              </a:ext>
            </a:extLst>
          </p:cNvPr>
          <p:cNvSpPr txBox="1"/>
          <p:nvPr/>
        </p:nvSpPr>
        <p:spPr>
          <a:xfrm>
            <a:off x="5836356" y="2269066"/>
            <a:ext cx="6163733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dirty="0"/>
              <a:t>A </a:t>
            </a:r>
            <a:r>
              <a:rPr lang="pt-PT" sz="2800" b="1" dirty="0"/>
              <a:t>Estratégia de Implementação </a:t>
            </a:r>
            <a:r>
              <a:rPr lang="pt-PT" sz="2800" dirty="0"/>
              <a:t>– </a:t>
            </a:r>
          </a:p>
          <a:p>
            <a:r>
              <a:rPr lang="pt-PT" sz="2800" dirty="0"/>
              <a:t>visa garantir que as ações identificadas no </a:t>
            </a:r>
            <a:r>
              <a:rPr lang="pt-PT" sz="2800" b="1" dirty="0"/>
              <a:t>NAPGCC sejam integradas</a:t>
            </a:r>
            <a:r>
              <a:rPr lang="pt-PT" sz="2800" dirty="0"/>
              <a:t> nas tarefas quotidianas e nos processos de tomada de decisão das Entidades de Implementação</a:t>
            </a:r>
            <a:r>
              <a:rPr lang="pt-BR" sz="2800" dirty="0"/>
              <a:t>.</a:t>
            </a:r>
          </a:p>
          <a:p>
            <a:endParaRPr lang="en-GB" sz="2800" dirty="0"/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0289E5-DFBD-5040-9A8B-F7990130D7D5}"/>
              </a:ext>
            </a:extLst>
          </p:cNvPr>
          <p:cNvSpPr txBox="1"/>
          <p:nvPr/>
        </p:nvSpPr>
        <p:spPr>
          <a:xfrm>
            <a:off x="7529690" y="5208332"/>
            <a:ext cx="46058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i="1" dirty="0"/>
              <a:t>O desenvolvimento desta Estratégia de Implementação contou com o apoio do Alto Comissariado Britânico na Nigéria e do “</a:t>
            </a:r>
            <a:r>
              <a:rPr lang="pt-PT" i="1" dirty="0" err="1"/>
              <a:t>Women</a:t>
            </a:r>
            <a:r>
              <a:rPr lang="pt-PT" i="1" dirty="0"/>
              <a:t> Environmental </a:t>
            </a:r>
            <a:r>
              <a:rPr lang="pt-PT" i="1" dirty="0" err="1"/>
              <a:t>Programme</a:t>
            </a:r>
            <a:r>
              <a:rPr lang="pt-PT" i="1" dirty="0"/>
              <a:t>”</a:t>
            </a:r>
          </a:p>
          <a:p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84405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EACA5-DB2D-2542-B8B4-44C89290D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609600"/>
            <a:ext cx="8761413" cy="1071032"/>
          </a:xfrm>
        </p:spPr>
        <p:txBody>
          <a:bodyPr/>
          <a:lstStyle/>
          <a:p>
            <a:r>
              <a:rPr lang="pt-PT" b="1" dirty="0"/>
              <a:t>Estratégia de Implementação do NAPGCC - Disposições</a:t>
            </a:r>
            <a:endParaRPr lang="pt-P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100FE7-8600-0C47-AF47-88E59D05A9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858" y="2364349"/>
            <a:ext cx="10508567" cy="40005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PT" sz="2400" b="1" dirty="0"/>
              <a:t>Objectivo 5 – Assegurar uma orçamentação sensível ao género</a:t>
            </a:r>
            <a:endParaRPr lang="pt-PT" sz="2400" dirty="0"/>
          </a:p>
          <a:p>
            <a:pPr marL="0" indent="0">
              <a:buNone/>
            </a:pPr>
            <a:r>
              <a:rPr lang="pt-PT" sz="2400" dirty="0"/>
              <a:t>Duas acções previstas para o período 2020-2022:</a:t>
            </a:r>
          </a:p>
          <a:p>
            <a:pPr lvl="0"/>
            <a:r>
              <a:rPr lang="pt-PT" sz="2400" dirty="0"/>
              <a:t>Realizar acções de capacitação junto das instituições sobre a orçamentação sensível ao género – implicações de custos – financiadas pelo orçamento nacional através de projectos dos Ministérios/Departamentos e Agências relevantes</a:t>
            </a:r>
          </a:p>
          <a:p>
            <a:r>
              <a:rPr lang="pt-PT" sz="2400" dirty="0"/>
              <a:t>Monitorizar os orçamentos das instituições para a implementação sensível ao género</a:t>
            </a:r>
          </a:p>
        </p:txBody>
      </p:sp>
    </p:spTree>
    <p:extLst>
      <p:ext uri="{BB962C8B-B14F-4D97-AF65-F5344CB8AC3E}">
        <p14:creationId xmlns:p14="http://schemas.microsoft.com/office/powerpoint/2010/main" val="3284709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FF4CF-0292-3741-8C47-28ADF4EF1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CONCLUSÃO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CC4148-D951-6F49-A3CF-66399C9CEA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pt-PT" sz="3600" dirty="0"/>
              <a:t>O Departamento de Alterações Climáticas do Ministério do Ambiente coordenará a implementação do Plano de Acção e estabelecerá uma ligação com os MDA relevantes para garantir que incorporem actividades acompanhadas de orçamentos em </a:t>
            </a:r>
            <a:r>
              <a:rPr lang="pt-PT" sz="3600"/>
              <a:t>conformidades com o </a:t>
            </a:r>
            <a:r>
              <a:rPr lang="pt-PT" sz="3600" dirty="0"/>
              <a:t>Plano </a:t>
            </a:r>
            <a:r>
              <a:rPr lang="pt-PT" sz="3600"/>
              <a:t>de Acção </a:t>
            </a:r>
            <a:r>
              <a:rPr lang="pt-PT" sz="3600" dirty="0"/>
              <a:t>nos seus planos anuais, e que implementem e apresentem relatórios sobre as actividades.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399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6C601-938C-8247-A038-CB694E8F9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541867"/>
            <a:ext cx="8761413" cy="1138765"/>
          </a:xfrm>
        </p:spPr>
        <p:txBody>
          <a:bodyPr/>
          <a:lstStyle/>
          <a:p>
            <a:pPr algn="ctr"/>
            <a:r>
              <a:rPr lang="en-US" b="1" dirty="0"/>
              <a:t>Thank You.  Merci Beaucoup.  </a:t>
            </a:r>
            <a:r>
              <a:rPr lang="en-US" b="1" dirty="0" err="1"/>
              <a:t>Obrigado</a:t>
            </a:r>
            <a:r>
              <a:rPr lang="en-US" b="1" dirty="0"/>
              <a:t>. 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E7C7C42A-3965-004C-A011-4B45F47ED2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8407"/>
          <a:stretch/>
        </p:blipFill>
        <p:spPr>
          <a:xfrm rot="5400000">
            <a:off x="3409050" y="-1120746"/>
            <a:ext cx="5392655" cy="11226018"/>
          </a:xfrm>
        </p:spPr>
      </p:pic>
    </p:spTree>
    <p:extLst>
      <p:ext uri="{BB962C8B-B14F-4D97-AF65-F5344CB8AC3E}">
        <p14:creationId xmlns:p14="http://schemas.microsoft.com/office/powerpoint/2010/main" val="636176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85110-0D0F-4A3A-B581-BDC49CF83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b="1" dirty="0"/>
              <a:t>Historial do género no processo das alterações climáticas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720F53-683A-452E-B841-32E81722DD9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pt-PT" dirty="0"/>
              <a:t>O conceito do “género” foi introduzido durante os debates internacionais em matéria das alterações climáticas, tendo a primeira decisão sobre o género e as alterações climáticas sido tomada na </a:t>
            </a:r>
            <a:r>
              <a:rPr lang="pt-PT" b="1" dirty="0"/>
              <a:t>COP 7 em 2001, </a:t>
            </a:r>
            <a:r>
              <a:rPr lang="pt-PT" dirty="0"/>
              <a:t>a Decisão 36/CP.7.</a:t>
            </a:r>
          </a:p>
          <a:p>
            <a:pPr marL="0" indent="0">
              <a:buNone/>
            </a:pPr>
            <a:endParaRPr lang="pt-PT" dirty="0"/>
          </a:p>
          <a:p>
            <a:r>
              <a:rPr lang="pt-PT" b="1" dirty="0"/>
              <a:t>Finalidade:</a:t>
            </a:r>
            <a:r>
              <a:rPr lang="pt-PT" dirty="0"/>
              <a:t> Aumentar a </a:t>
            </a:r>
            <a:r>
              <a:rPr lang="pt-PT" b="1" dirty="0"/>
              <a:t>participação </a:t>
            </a:r>
            <a:r>
              <a:rPr lang="pt-PT" dirty="0"/>
              <a:t>das mulheres nas delegações e nos órgãos  constituídos ao abrigo da convenção e do Protocolo de Quioto.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1CCC987-CA51-41B8-B563-52CA8FB998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739" y="4412973"/>
            <a:ext cx="3087757" cy="176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733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bomb.wav"/>
          </p:stSnd>
        </p:sndAc>
      </p:transition>
    </mc:Choice>
    <mc:Fallback xmlns="">
      <p:transition spd="slow">
        <p:split orient="vert"/>
        <p:sndAc>
          <p:stSnd>
            <p:snd r:embed="rId4" name="bomb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B02B9-B446-4B99-B675-E579356ED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b="1" dirty="0"/>
              <a:t>O Programa de Trabalho de Lima sobre o Género (LWPG)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114565-AFF4-4143-A765-12434AFBC56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2230582"/>
            <a:ext cx="10394707" cy="3645286"/>
          </a:xfrm>
        </p:spPr>
        <p:txBody>
          <a:bodyPr/>
          <a:lstStyle/>
          <a:p>
            <a:r>
              <a:rPr lang="pt-PT" dirty="0"/>
              <a:t>A CQNUAC na COP 20 em Lima em </a:t>
            </a:r>
            <a:r>
              <a:rPr lang="pt-PT" b="1" dirty="0"/>
              <a:t>2014</a:t>
            </a:r>
            <a:r>
              <a:rPr lang="pt-PT" dirty="0"/>
              <a:t>, ofereceu uma oportunidade para promover a </a:t>
            </a:r>
            <a:r>
              <a:rPr lang="pt-PT" b="1" dirty="0"/>
              <a:t>igualdade de género </a:t>
            </a:r>
            <a:r>
              <a:rPr lang="pt-PT" dirty="0"/>
              <a:t>nas acções de resposta às alterações climáticas, referidas no LWPG.</a:t>
            </a:r>
          </a:p>
          <a:p>
            <a:pPr marL="0" indent="0">
              <a:buNone/>
            </a:pPr>
            <a:endParaRPr lang="pt-PT" dirty="0"/>
          </a:p>
          <a:p>
            <a:pPr>
              <a:spcBef>
                <a:spcPts val="0"/>
              </a:spcBef>
            </a:pPr>
            <a:r>
              <a:rPr lang="pt-PT" b="1" dirty="0"/>
              <a:t>Finalidade:</a:t>
            </a:r>
            <a:r>
              <a:rPr lang="pt-PT" dirty="0"/>
              <a:t> Os artigos 17º e 18º instam o Secretário Executivo da CQNUAC no sentido de </a:t>
            </a:r>
            <a:r>
              <a:rPr lang="pt-PT" b="1" dirty="0"/>
              <a:t>desenvolver e assegurar a implementação de um plano de </a:t>
            </a:r>
            <a:r>
              <a:rPr lang="pt-PT" b="1" dirty="0" err="1"/>
              <a:t>acção</a:t>
            </a:r>
            <a:r>
              <a:rPr lang="pt-PT" b="1" dirty="0"/>
              <a:t> bienal para o </a:t>
            </a:r>
            <a:r>
              <a:rPr lang="pt-PT" dirty="0"/>
              <a:t>Plano de Acção relativo ao género e às acções climáticas, e convidam as </a:t>
            </a:r>
            <a:r>
              <a:rPr lang="pt-PT" b="1" dirty="0"/>
              <a:t>Partes e as organizações a proporcionar os recursos necessários 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PT" b="1" dirty="0"/>
              <a:t>      para implementar actividades relacionadas 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PT" b="1" dirty="0"/>
              <a:t>      com o género </a:t>
            </a:r>
            <a:r>
              <a:rPr lang="pt-PT" dirty="0"/>
              <a:t>no âmbito do Programa de Trabalho 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PT" dirty="0"/>
              <a:t>      bienal.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238331-B16F-4B82-84F9-A062C048BA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7156" y="4323643"/>
            <a:ext cx="5034844" cy="2496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984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breeze.wav"/>
          </p:stSnd>
        </p:sndAc>
      </p:transition>
    </mc:Choice>
    <mc:Fallback xmlns="">
      <p:transition spd="slow">
        <p:split orient="vert"/>
        <p:sndAc>
          <p:stSnd>
            <p:snd r:embed="rId4" name="breeze.wav"/>
          </p:stSnd>
        </p:sndAc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A017D-9A16-48BC-B977-D375EE7AD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9719372" cy="706964"/>
          </a:xfrm>
        </p:spPr>
        <p:txBody>
          <a:bodyPr>
            <a:normAutofit fontScale="90000"/>
          </a:bodyPr>
          <a:lstStyle/>
          <a:p>
            <a:r>
              <a:rPr lang="pt-PT" b="1" dirty="0"/>
              <a:t>O género e as alterações climáticas na Nigéria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F96E59-749A-44A8-BA8E-32FC9D81CF9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2285068"/>
            <a:ext cx="10394707" cy="3311189"/>
          </a:xfrm>
        </p:spPr>
        <p:txBody>
          <a:bodyPr>
            <a:normAutofit fontScale="92500" lnSpcReduction="10000"/>
          </a:bodyPr>
          <a:lstStyle/>
          <a:p>
            <a:r>
              <a:rPr lang="pt-PT" dirty="0"/>
              <a:t>Na Nigéria, as questões do género e das alterações climáticas tem vindo a ser debatidas desde que foram previstas nas convenções internacionais.</a:t>
            </a:r>
          </a:p>
          <a:p>
            <a:r>
              <a:rPr lang="pt-PT" dirty="0"/>
              <a:t>Nos dias 13 e 14 de </a:t>
            </a:r>
            <a:r>
              <a:rPr lang="pt-PT" b="1" dirty="0"/>
              <a:t>Julho de 2016</a:t>
            </a:r>
            <a:r>
              <a:rPr lang="pt-PT" dirty="0"/>
              <a:t>, realizou-se em Abuja um </a:t>
            </a:r>
            <a:r>
              <a:rPr lang="pt-PT" b="1" dirty="0"/>
              <a:t>workshop</a:t>
            </a:r>
            <a:r>
              <a:rPr lang="pt-PT" dirty="0"/>
              <a:t> consultivo de dois dias sobre o género e as alterações climáticas</a:t>
            </a:r>
          </a:p>
          <a:p>
            <a:r>
              <a:rPr lang="pt-PT" dirty="0"/>
              <a:t>O workshop foi organizado com o objectivo de desenvolver uma voz comum e única sobre as questões do género e das alterações climáticas, </a:t>
            </a:r>
            <a:r>
              <a:rPr lang="pt-PT" b="1" dirty="0"/>
              <a:t>sobretudo em preparação para a entrada em vigor do Acordo de Paris e a implementação da Contribuição Nacionalmente Determinada Pretendida (INDC) da Nigéria</a:t>
            </a:r>
          </a:p>
          <a:p>
            <a:r>
              <a:rPr lang="pt-PT" dirty="0"/>
              <a:t>O evento foi promovido pelo Departamento de Alterações Climáticas do Ministério Federal do Ambiente em colaboração com o </a:t>
            </a:r>
            <a:r>
              <a:rPr lang="pt-PT" i="1" dirty="0" err="1"/>
              <a:t>Women</a:t>
            </a:r>
            <a:r>
              <a:rPr lang="pt-PT" i="1" dirty="0"/>
              <a:t> Environmental </a:t>
            </a:r>
            <a:r>
              <a:rPr lang="pt-PT" i="1" dirty="0" err="1"/>
              <a:t>Program</a:t>
            </a:r>
            <a:r>
              <a:rPr lang="pt-PT" i="1" dirty="0"/>
              <a:t> </a:t>
            </a:r>
            <a:r>
              <a:rPr lang="pt-PT" dirty="0"/>
              <a:t>(WEP) e o Programa das Nações Unidas para o Desenvolvimento (PNUD).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766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arrow.wav"/>
          </p:stSnd>
        </p:sndAc>
      </p:transition>
    </mc:Choice>
    <mc:Fallback xmlns="">
      <p:transition spd="slow">
        <p:split orient="vert"/>
        <p:sndAc>
          <p:stSnd>
            <p:snd r:embed="rId3" name="arrow.wav"/>
          </p:stSnd>
        </p:sndAc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3A959-A0A4-4D66-A74B-856908D52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 </a:t>
            </a:r>
            <a:r>
              <a:rPr lang="en-US" b="1" dirty="0" err="1"/>
              <a:t>Acordo</a:t>
            </a:r>
            <a:r>
              <a:rPr lang="en-US" b="1" dirty="0"/>
              <a:t> de Paris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4ACFEA-C7C7-4598-8FD0-9E3D865A1D4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2258291"/>
            <a:ext cx="10394707" cy="3116294"/>
          </a:xfrm>
        </p:spPr>
        <p:txBody>
          <a:bodyPr>
            <a:normAutofit/>
          </a:bodyPr>
          <a:lstStyle/>
          <a:p>
            <a:r>
              <a:rPr lang="pt-PT" dirty="0"/>
              <a:t>Na COP 21, em Paris, a 12 de Dezembro de 2015, as Partes da CQNUAC chegaram a um acordo histórico para combater as alterações climáticas e acelerar e intensificar as </a:t>
            </a:r>
            <a:r>
              <a:rPr lang="pt-PT" b="1" dirty="0"/>
              <a:t>acções</a:t>
            </a:r>
            <a:r>
              <a:rPr lang="pt-PT" dirty="0"/>
              <a:t> e os investimentos necessários para um </a:t>
            </a:r>
            <a:r>
              <a:rPr lang="pt-PT" b="1" dirty="0"/>
              <a:t>futuro</a:t>
            </a:r>
            <a:r>
              <a:rPr lang="pt-PT" dirty="0"/>
              <a:t> sustentável </a:t>
            </a:r>
            <a:r>
              <a:rPr lang="pt-PT" b="1" dirty="0"/>
              <a:t>de</a:t>
            </a:r>
            <a:r>
              <a:rPr lang="pt-PT" dirty="0"/>
              <a:t> </a:t>
            </a:r>
            <a:r>
              <a:rPr lang="pt-PT" b="1" dirty="0"/>
              <a:t>baixo carbono.</a:t>
            </a:r>
          </a:p>
          <a:p>
            <a:r>
              <a:rPr lang="pt-PT" dirty="0"/>
              <a:t>O </a:t>
            </a:r>
            <a:r>
              <a:rPr lang="pt-PT" b="1" dirty="0"/>
              <a:t>objectivo</a:t>
            </a:r>
            <a:r>
              <a:rPr lang="pt-PT" dirty="0"/>
              <a:t> principal do </a:t>
            </a:r>
            <a:r>
              <a:rPr lang="pt-PT" b="1" dirty="0"/>
              <a:t>Acordo de</a:t>
            </a:r>
            <a:r>
              <a:rPr lang="pt-PT" dirty="0"/>
              <a:t> </a:t>
            </a:r>
            <a:r>
              <a:rPr lang="pt-PT" b="1" dirty="0"/>
              <a:t>Paris </a:t>
            </a:r>
            <a:r>
              <a:rPr lang="pt-PT" dirty="0"/>
              <a:t>consiste em reforçar a resposta mundial à ameaça das alterações climáticas ao limitar o aquecimento global a 2 °C acima dos níveis pré-industriais e envidar esforços para limitar ainda mais o aumento da temperatura a </a:t>
            </a:r>
            <a:r>
              <a:rPr lang="pt-PT" b="1" dirty="0"/>
              <a:t>1,5</a:t>
            </a:r>
            <a:r>
              <a:rPr lang="pt-PT" b="1" baseline="30000" dirty="0"/>
              <a:t>0</a:t>
            </a:r>
            <a:r>
              <a:rPr lang="pt-PT" b="1" dirty="0"/>
              <a:t>C</a:t>
            </a:r>
          </a:p>
          <a:p>
            <a:r>
              <a:rPr lang="pt-PT" dirty="0"/>
              <a:t>A Nigéria </a:t>
            </a:r>
            <a:r>
              <a:rPr lang="pt-PT" b="1" dirty="0"/>
              <a:t>ratificou</a:t>
            </a:r>
            <a:r>
              <a:rPr lang="pt-PT" dirty="0"/>
              <a:t> o Acordo de Paris em </a:t>
            </a:r>
            <a:r>
              <a:rPr lang="pt-PT" b="1" dirty="0"/>
              <a:t>2017</a:t>
            </a:r>
            <a:r>
              <a:rPr lang="pt-PT" dirty="0"/>
              <a:t>.</a:t>
            </a:r>
          </a:p>
        </p:txBody>
      </p:sp>
      <p:pic>
        <p:nvPicPr>
          <p:cNvPr id="4" name="Picture 2" descr="Image result for when did nigeria sign the paris agreement">
            <a:extLst>
              <a:ext uri="{FF2B5EF4-FFF2-40B4-BE49-F238E27FC236}">
                <a16:creationId xmlns:a16="http://schemas.microsoft.com/office/drawing/2014/main" id="{A2FB463E-BB3E-43F0-8889-18EE9C61DD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7791" y="4214191"/>
            <a:ext cx="5300870" cy="241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1989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click.wav"/>
          </p:stSnd>
        </p:sndAc>
      </p:transition>
    </mc:Choice>
    <mc:Fallback xmlns="">
      <p:transition spd="slow">
        <p:split orient="vert"/>
        <p:sndAc>
          <p:stSnd>
            <p:snd r:embed="rId4" name="click.wav"/>
          </p:stSnd>
        </p:sndAc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7D6DA-5E4D-4F4A-99E7-94125F48D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/>
              <a:t>Plano de Acção para o Género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C4FFFC-71CE-4526-B9E2-598D13D634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dirty="0"/>
              <a:t>Na</a:t>
            </a:r>
            <a:r>
              <a:rPr lang="pt-PT" b="1" dirty="0"/>
              <a:t> COP 23, </a:t>
            </a:r>
            <a:r>
              <a:rPr lang="pt-PT" dirty="0"/>
              <a:t>foi </a:t>
            </a:r>
            <a:r>
              <a:rPr lang="pt-PT" dirty="0" err="1"/>
              <a:t>adoptado</a:t>
            </a:r>
            <a:r>
              <a:rPr lang="pt-PT" dirty="0"/>
              <a:t> um </a:t>
            </a:r>
            <a:r>
              <a:rPr lang="pt-PT" b="1" dirty="0"/>
              <a:t>Plano de Acção para o Género (PAG), </a:t>
            </a:r>
            <a:r>
              <a:rPr lang="pt-PT" dirty="0"/>
              <a:t>com vista à implementação do </a:t>
            </a:r>
            <a:r>
              <a:rPr lang="pt-PT" b="1" dirty="0"/>
              <a:t>Acordo de Paris </a:t>
            </a:r>
            <a:r>
              <a:rPr lang="pt-PT" dirty="0"/>
              <a:t>e da</a:t>
            </a:r>
            <a:r>
              <a:rPr lang="pt-PT" b="1" dirty="0"/>
              <a:t> Contribuição Nacionalmente Determinada (CND)</a:t>
            </a:r>
          </a:p>
          <a:p>
            <a:pPr marL="0" indent="0">
              <a:buNone/>
            </a:pPr>
            <a:endParaRPr lang="pt-PT" b="1" dirty="0"/>
          </a:p>
          <a:p>
            <a:r>
              <a:rPr lang="pt-PT" dirty="0"/>
              <a:t>O PAG visava promover a </a:t>
            </a:r>
            <a:r>
              <a:rPr lang="pt-PT" b="1" dirty="0"/>
              <a:t>participação plena, equitativa e significativa das mulheres e uma política para o clima sensível ao género</a:t>
            </a:r>
            <a:r>
              <a:rPr lang="pt-PT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96978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breeze.wav"/>
          </p:stSnd>
        </p:sndAc>
      </p:transition>
    </mc:Choice>
    <mc:Fallback xmlns="">
      <p:transition spd="slow">
        <p:split orient="vert"/>
        <p:sndAc>
          <p:stSnd>
            <p:snd r:embed="rId3" name="breeze.wav"/>
          </p:stSnd>
        </p:sndAc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F09B41CB-6712-4190-99C9-E92B2CEBBE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98662709"/>
              </p:ext>
            </p:extLst>
          </p:nvPr>
        </p:nvGraphicFramePr>
        <p:xfrm>
          <a:off x="2032000" y="520506"/>
          <a:ext cx="9376898" cy="56178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itle 8">
            <a:extLst>
              <a:ext uri="{FF2B5EF4-FFF2-40B4-BE49-F238E27FC236}">
                <a16:creationId xmlns:a16="http://schemas.microsoft.com/office/drawing/2014/main" id="{6AA1D81F-59D5-415C-AAF0-3C6035B8D0E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719138"/>
            <a:ext cx="9601200" cy="1362075"/>
          </a:xfrm>
        </p:spPr>
        <p:txBody>
          <a:bodyPr>
            <a:normAutofit/>
          </a:bodyPr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5E4C1B7-9BB0-3E49-87B4-06E81ACE6719}"/>
              </a:ext>
            </a:extLst>
          </p:cNvPr>
          <p:cNvSpPr txBox="1"/>
          <p:nvPr/>
        </p:nvSpPr>
        <p:spPr>
          <a:xfrm>
            <a:off x="372534" y="719139"/>
            <a:ext cx="37027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b="1" dirty="0"/>
              <a:t>ÁREAS PRIORITÁRIAS DO PAG - 2018</a:t>
            </a:r>
          </a:p>
        </p:txBody>
      </p:sp>
    </p:spTree>
    <p:extLst>
      <p:ext uri="{BB962C8B-B14F-4D97-AF65-F5344CB8AC3E}">
        <p14:creationId xmlns:p14="http://schemas.microsoft.com/office/powerpoint/2010/main" val="2176205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hammer.wav"/>
          </p:stSnd>
        </p:sndAc>
      </p:transition>
    </mc:Choice>
    <mc:Fallback xmlns="">
      <p:transition spd="slow">
        <p:split orient="vert"/>
        <p:sndAc>
          <p:stSnd>
            <p:snd r:embed="rId8" name="hammer.wav"/>
          </p:stSnd>
        </p:sndAc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18879-7F95-45F0-BFB0-54D0CCE64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</a:t>
            </a:r>
            <a:r>
              <a:rPr lang="pt-PT" b="1" dirty="0"/>
              <a:t>Plano de Ação Nacional da Nigéria sobre o género e as alterações climáticas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93AA0E-BDE3-4147-B06B-717C461DF1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PT" dirty="0"/>
              <a:t>Com vista a </a:t>
            </a:r>
            <a:r>
              <a:rPr lang="pt-PT" b="1" dirty="0"/>
              <a:t>transpor</a:t>
            </a:r>
            <a:r>
              <a:rPr lang="pt-PT" dirty="0"/>
              <a:t> o Plano de Acção do Género internacional, o Ministério Federal do Ambiente, através do Departamento de Alterações Climáticas, desenvolveu um Plano de Acção Nacional sobre o Género e as Alterações Climáticas</a:t>
            </a:r>
          </a:p>
          <a:p>
            <a:pPr algn="just"/>
            <a:r>
              <a:rPr lang="pt-PT" dirty="0"/>
              <a:t>O plano de </a:t>
            </a:r>
            <a:r>
              <a:rPr lang="pt-PT" dirty="0" err="1"/>
              <a:t>acção</a:t>
            </a:r>
            <a:r>
              <a:rPr lang="pt-PT" dirty="0"/>
              <a:t> centra-se em estratégias eficazes para integrar o género na implementação de iniciativas nacionais em matéria das alterações climáticas, a saber o Acordo de Paris, as Contribuições Nacionalmente Determinadas (</a:t>
            </a:r>
            <a:r>
              <a:rPr lang="pt-PT" b="1" dirty="0"/>
              <a:t>CND</a:t>
            </a:r>
            <a:r>
              <a:rPr lang="pt-PT" dirty="0"/>
              <a:t>) e o </a:t>
            </a:r>
            <a:r>
              <a:rPr lang="pt-PT" b="1" dirty="0"/>
              <a:t>ERGP</a:t>
            </a:r>
            <a:r>
              <a:rPr lang="pt-PT" dirty="0"/>
              <a:t> na Nigéria.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749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laser.wav"/>
          </p:stSnd>
        </p:sndAc>
      </p:transition>
    </mc:Choice>
    <mc:Fallback xmlns="">
      <p:transition spd="slow">
        <p:split orient="vert"/>
        <p:sndAc>
          <p:stSnd>
            <p:snd r:embed="rId3" name="laser.wav"/>
          </p:stSnd>
        </p:sndAc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9DA01EB-A2F8-4DBA-B86C-8CA3EA217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1540933"/>
            <a:ext cx="4489489" cy="1735667"/>
          </a:xfrm>
        </p:spPr>
        <p:txBody>
          <a:bodyPr>
            <a:normAutofit fontScale="90000"/>
          </a:bodyPr>
          <a:lstStyle/>
          <a:p>
            <a:r>
              <a:rPr lang="pt-BR" b="1" dirty="0"/>
              <a:t> Plano de Ação Nacional da Nigéria sobre o género e as alterações climáticas</a:t>
            </a:r>
            <a:endParaRPr lang="en-US" b="1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0352A45-9E5D-4000-B6D2-A3600E7346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54954" y="3657599"/>
            <a:ext cx="3859212" cy="2404534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pt-PT" sz="1800" dirty="0">
                <a:solidFill>
                  <a:schemeClr val="bg1"/>
                </a:solidFill>
              </a:rPr>
              <a:t>O </a:t>
            </a:r>
            <a:r>
              <a:rPr lang="pt-PT" sz="1800" b="1" dirty="0">
                <a:solidFill>
                  <a:schemeClr val="bg1"/>
                </a:solidFill>
              </a:rPr>
              <a:t>objectivo</a:t>
            </a:r>
            <a:r>
              <a:rPr lang="pt-PT" sz="1800" dirty="0">
                <a:solidFill>
                  <a:schemeClr val="bg1"/>
                </a:solidFill>
              </a:rPr>
              <a:t> do Plano de Ação é garantir que os processos nacionais de combate às alterações climáticas na Nigéria integrem considerações de </a:t>
            </a:r>
            <a:r>
              <a:rPr lang="pt-PT" sz="1800" b="1" dirty="0">
                <a:solidFill>
                  <a:schemeClr val="bg1"/>
                </a:solidFill>
              </a:rPr>
              <a:t>género</a:t>
            </a:r>
            <a:r>
              <a:rPr lang="pt-PT" sz="1800" dirty="0">
                <a:solidFill>
                  <a:schemeClr val="bg1"/>
                </a:solidFill>
              </a:rPr>
              <a:t> para garantir a inclusão de todos os elementos demográficos na formulação e implementação de iniciativas, programas e políticas em matéria das alterações climáticas</a:t>
            </a:r>
          </a:p>
          <a:p>
            <a:pPr algn="ctr"/>
            <a:endParaRPr lang="pt-PT" sz="18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8" name="AutoShape 4">
            <a:extLst>
              <a:ext uri="{FF2B5EF4-FFF2-40B4-BE49-F238E27FC236}">
                <a16:creationId xmlns:a16="http://schemas.microsoft.com/office/drawing/2014/main" id="{F855974C-792C-423D-AD23-7DBB880FEB2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518B26A-0FCC-224E-B80B-ED0A76847F2A}"/>
              </a:ext>
            </a:extLst>
          </p:cNvPr>
          <p:cNvSpPr txBox="1"/>
          <p:nvPr/>
        </p:nvSpPr>
        <p:spPr>
          <a:xfrm>
            <a:off x="6694311" y="29238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4FB54D-C474-2A45-9EB5-95584B52C3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556" y="496711"/>
            <a:ext cx="5644443" cy="59266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103036A-5ECE-BC4D-8FE3-05B949FBA4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557" y="618066"/>
            <a:ext cx="5644443" cy="592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568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suction.wav"/>
          </p:stSnd>
        </p:sndAc>
      </p:transition>
    </mc:Choice>
    <mc:Fallback xmlns="">
      <p:transition spd="slow">
        <p:split orient="vert"/>
        <p:sndAc>
          <p:stSnd>
            <p:snd r:embed="rId4" name="suction.wav"/>
          </p:stSnd>
        </p:sndAc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1435</TotalTime>
  <Words>1116</Words>
  <Application>Microsoft Office PowerPoint</Application>
  <PresentationFormat>Widescreen</PresentationFormat>
  <Paragraphs>70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Century Gothic</vt:lpstr>
      <vt:lpstr>Wingdings 3</vt:lpstr>
      <vt:lpstr>Ion Boardroom</vt:lpstr>
      <vt:lpstr>           ESTRATEGIAS NACIONAIS E FORMULAÇÃO DO ORÇAMENTO  Nigéria:  Plano Nacional de Acção sobre o Género e as Alterações Climáticas (NAPGCC)</vt:lpstr>
      <vt:lpstr>Historial do género no processo das alterações climáticas</vt:lpstr>
      <vt:lpstr>O Programa de Trabalho de Lima sobre o Género (LWPG)</vt:lpstr>
      <vt:lpstr>O género e as alterações climáticas na Nigéria </vt:lpstr>
      <vt:lpstr>O Acordo de Paris</vt:lpstr>
      <vt:lpstr>Plano de Acção para o Género</vt:lpstr>
      <vt:lpstr> </vt:lpstr>
      <vt:lpstr> Plano de Ação Nacional da Nigéria sobre o género e as alterações climáticas </vt:lpstr>
      <vt:lpstr> Plano de Ação Nacional da Nigéria sobre o género e as alterações climáticas</vt:lpstr>
      <vt:lpstr>Sectores prioritários abrangidos pelo Plano de Acção
</vt:lpstr>
      <vt:lpstr>Actualmente</vt:lpstr>
      <vt:lpstr>A Integração do Género e das Alterações Climáticas na Orçamentação e nas Finanças </vt:lpstr>
      <vt:lpstr>LANÇAMENTO FORMAL DO NAPGCCC</vt:lpstr>
      <vt:lpstr>Estratégia de Implementação do NAPGCC</vt:lpstr>
      <vt:lpstr>Estratégia de Implementação do NAPGCC - Disposições</vt:lpstr>
      <vt:lpstr>CONCLUSÃO</vt:lpstr>
      <vt:lpstr>Thank You.  Merci Beaucoup.  Obrigado.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Nigeria’s national action plan on gender and climate change</dc:title>
  <dc:creator>Busola</dc:creator>
  <cp:lastModifiedBy>Me</cp:lastModifiedBy>
  <cp:revision>38</cp:revision>
  <dcterms:created xsi:type="dcterms:W3CDTF">2020-10-13T11:21:27Z</dcterms:created>
  <dcterms:modified xsi:type="dcterms:W3CDTF">2021-06-27T23:07:37Z</dcterms:modified>
</cp:coreProperties>
</file>