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notesMasterIdLst>
    <p:notesMasterId r:id="rId20"/>
  </p:notesMasterIdLst>
  <p:handoutMasterIdLst>
    <p:handoutMasterId r:id="rId21"/>
  </p:handoutMasterIdLst>
  <p:sldIdLst>
    <p:sldId id="621" r:id="rId2"/>
    <p:sldId id="600" r:id="rId3"/>
    <p:sldId id="260" r:id="rId4"/>
    <p:sldId id="632" r:id="rId5"/>
    <p:sldId id="641" r:id="rId6"/>
    <p:sldId id="269" r:id="rId7"/>
    <p:sldId id="644" r:id="rId8"/>
    <p:sldId id="643" r:id="rId9"/>
    <p:sldId id="642" r:id="rId10"/>
    <p:sldId id="474" r:id="rId11"/>
    <p:sldId id="337" r:id="rId12"/>
    <p:sldId id="339" r:id="rId13"/>
    <p:sldId id="635" r:id="rId14"/>
    <p:sldId id="645" r:id="rId15"/>
    <p:sldId id="638" r:id="rId16"/>
    <p:sldId id="640" r:id="rId17"/>
    <p:sldId id="580" r:id="rId18"/>
    <p:sldId id="336" r:id="rId19"/>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521415D9-36F7-43E2-AB2F-B90AF26B5E84}">
      <p14:sectionLst xmlns:p14="http://schemas.microsoft.com/office/powerpoint/2010/main">
        <p14:section name="Default Section" id="{D5B98365-4D89-421D-860F-768628E8C1DC}">
          <p14:sldIdLst>
            <p14:sldId id="621"/>
            <p14:sldId id="600"/>
            <p14:sldId id="260"/>
            <p14:sldId id="632"/>
            <p14:sldId id="641"/>
            <p14:sldId id="269"/>
            <p14:sldId id="644"/>
            <p14:sldId id="643"/>
            <p14:sldId id="642"/>
            <p14:sldId id="474"/>
            <p14:sldId id="337"/>
            <p14:sldId id="339"/>
            <p14:sldId id="635"/>
            <p14:sldId id="645"/>
            <p14:sldId id="638"/>
            <p14:sldId id="640"/>
            <p14:sldId id="580"/>
            <p14:sldId id="33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 initials="IC" lastIdx="1" clrIdx="0">
    <p:extLst>
      <p:ext uri="{19B8F6BF-5375-455C-9EA6-DF929625EA0E}">
        <p15:presenceInfo xmlns:p15="http://schemas.microsoft.com/office/powerpoint/2012/main" userId="M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6666FF"/>
    <a:srgbClr val="33CC33"/>
    <a:srgbClr val="9900FF"/>
    <a:srgbClr val="F43E0C"/>
    <a:srgbClr val="FF505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5A0774-AA63-4F10-BB03-3B4846BC1B84}" v="229" dt="2021-06-28T21:21:52.2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p:scale>
          <a:sx n="51" d="100"/>
          <a:sy n="51" d="100"/>
        </p:scale>
        <p:origin x="54" y="13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sabel Catalano" userId="19eca177b45f224d" providerId="LiveId" clId="{225A0774-AA63-4F10-BB03-3B4846BC1B84}"/>
    <pc:docChg chg="undo custSel modSld delSection">
      <pc:chgData name="Isabel Catalano" userId="19eca177b45f224d" providerId="LiveId" clId="{225A0774-AA63-4F10-BB03-3B4846BC1B84}" dt="2021-06-28T21:38:10.319" v="2229" actId="20577"/>
      <pc:docMkLst>
        <pc:docMk/>
      </pc:docMkLst>
      <pc:sldChg chg="modSp mod">
        <pc:chgData name="Isabel Catalano" userId="19eca177b45f224d" providerId="LiveId" clId="{225A0774-AA63-4F10-BB03-3B4846BC1B84}" dt="2021-06-28T21:24:30.223" v="2129" actId="6549"/>
        <pc:sldMkLst>
          <pc:docMk/>
          <pc:sldMk cId="0" sldId="260"/>
        </pc:sldMkLst>
        <pc:spChg chg="mod">
          <ac:chgData name="Isabel Catalano" userId="19eca177b45f224d" providerId="LiveId" clId="{225A0774-AA63-4F10-BB03-3B4846BC1B84}" dt="2021-06-28T18:52:38.331" v="472" actId="1076"/>
          <ac:spMkLst>
            <pc:docMk/>
            <pc:sldMk cId="0" sldId="260"/>
            <ac:spMk id="2" creationId="{00000000-0000-0000-0000-000000000000}"/>
          </ac:spMkLst>
        </pc:spChg>
        <pc:spChg chg="mod">
          <ac:chgData name="Isabel Catalano" userId="19eca177b45f224d" providerId="LiveId" clId="{225A0774-AA63-4F10-BB03-3B4846BC1B84}" dt="2021-06-28T16:28:27.071" v="23" actId="20577"/>
          <ac:spMkLst>
            <pc:docMk/>
            <pc:sldMk cId="0" sldId="260"/>
            <ac:spMk id="8194" creationId="{00000000-0000-0000-0000-000000000000}"/>
          </ac:spMkLst>
        </pc:spChg>
        <pc:spChg chg="mod">
          <ac:chgData name="Isabel Catalano" userId="19eca177b45f224d" providerId="LiveId" clId="{225A0774-AA63-4F10-BB03-3B4846BC1B84}" dt="2021-06-28T21:24:30.223" v="2129" actId="6549"/>
          <ac:spMkLst>
            <pc:docMk/>
            <pc:sldMk cId="0" sldId="260"/>
            <ac:spMk id="10243" creationId="{00000000-0000-0000-0000-000000000000}"/>
          </ac:spMkLst>
        </pc:spChg>
      </pc:sldChg>
      <pc:sldChg chg="modSp mod">
        <pc:chgData name="Isabel Catalano" userId="19eca177b45f224d" providerId="LiveId" clId="{225A0774-AA63-4F10-BB03-3B4846BC1B84}" dt="2021-06-28T21:25:28.712" v="2133" actId="20577"/>
        <pc:sldMkLst>
          <pc:docMk/>
          <pc:sldMk cId="0" sldId="269"/>
        </pc:sldMkLst>
        <pc:spChg chg="mod">
          <ac:chgData name="Isabel Catalano" userId="19eca177b45f224d" providerId="LiveId" clId="{225A0774-AA63-4F10-BB03-3B4846BC1B84}" dt="2021-06-28T16:31:35.868" v="59" actId="1076"/>
          <ac:spMkLst>
            <pc:docMk/>
            <pc:sldMk cId="0" sldId="269"/>
            <ac:spMk id="5" creationId="{00000000-0000-0000-0000-000000000000}"/>
          </ac:spMkLst>
        </pc:spChg>
        <pc:spChg chg="mod">
          <ac:chgData name="Isabel Catalano" userId="19eca177b45f224d" providerId="LiveId" clId="{225A0774-AA63-4F10-BB03-3B4846BC1B84}" dt="2021-06-28T18:59:19.224" v="674" actId="6549"/>
          <ac:spMkLst>
            <pc:docMk/>
            <pc:sldMk cId="0" sldId="269"/>
            <ac:spMk id="6" creationId="{00000000-0000-0000-0000-000000000000}"/>
          </ac:spMkLst>
        </pc:spChg>
        <pc:spChg chg="mod">
          <ac:chgData name="Isabel Catalano" userId="19eca177b45f224d" providerId="LiveId" clId="{225A0774-AA63-4F10-BB03-3B4846BC1B84}" dt="2021-06-28T21:25:28.712" v="2133" actId="20577"/>
          <ac:spMkLst>
            <pc:docMk/>
            <pc:sldMk cId="0" sldId="269"/>
            <ac:spMk id="8195" creationId="{00000000-0000-0000-0000-000000000000}"/>
          </ac:spMkLst>
        </pc:spChg>
      </pc:sldChg>
      <pc:sldChg chg="modSp mod">
        <pc:chgData name="Isabel Catalano" userId="19eca177b45f224d" providerId="LiveId" clId="{225A0774-AA63-4F10-BB03-3B4846BC1B84}" dt="2021-06-28T21:35:57.583" v="2220" actId="20577"/>
        <pc:sldMkLst>
          <pc:docMk/>
          <pc:sldMk cId="0" sldId="336"/>
        </pc:sldMkLst>
        <pc:spChg chg="mod">
          <ac:chgData name="Isabel Catalano" userId="19eca177b45f224d" providerId="LiveId" clId="{225A0774-AA63-4F10-BB03-3B4846BC1B84}" dt="2021-06-28T21:35:57.583" v="2220" actId="20577"/>
          <ac:spMkLst>
            <pc:docMk/>
            <pc:sldMk cId="0" sldId="336"/>
            <ac:spMk id="74754" creationId="{00000000-0000-0000-0000-000000000000}"/>
          </ac:spMkLst>
        </pc:spChg>
      </pc:sldChg>
      <pc:sldChg chg="modSp mod">
        <pc:chgData name="Isabel Catalano" userId="19eca177b45f224d" providerId="LiveId" clId="{225A0774-AA63-4F10-BB03-3B4846BC1B84}" dt="2021-06-28T20:08:25.513" v="1363" actId="20577"/>
        <pc:sldMkLst>
          <pc:docMk/>
          <pc:sldMk cId="0" sldId="337"/>
        </pc:sldMkLst>
        <pc:spChg chg="mod">
          <ac:chgData name="Isabel Catalano" userId="19eca177b45f224d" providerId="LiveId" clId="{225A0774-AA63-4F10-BB03-3B4846BC1B84}" dt="2021-06-28T20:08:25.513" v="1363" actId="20577"/>
          <ac:spMkLst>
            <pc:docMk/>
            <pc:sldMk cId="0" sldId="337"/>
            <ac:spMk id="5" creationId="{00000000-0000-0000-0000-000000000000}"/>
          </ac:spMkLst>
        </pc:spChg>
      </pc:sldChg>
      <pc:sldChg chg="addSp modSp mod">
        <pc:chgData name="Isabel Catalano" userId="19eca177b45f224d" providerId="LiveId" clId="{225A0774-AA63-4F10-BB03-3B4846BC1B84}" dt="2021-06-28T21:31:52.564" v="2187" actId="313"/>
        <pc:sldMkLst>
          <pc:docMk/>
          <pc:sldMk cId="0" sldId="339"/>
        </pc:sldMkLst>
        <pc:spChg chg="add mod">
          <ac:chgData name="Isabel Catalano" userId="19eca177b45f224d" providerId="LiveId" clId="{225A0774-AA63-4F10-BB03-3B4846BC1B84}" dt="2021-06-28T20:11:47.829" v="1452" actId="1076"/>
          <ac:spMkLst>
            <pc:docMk/>
            <pc:sldMk cId="0" sldId="339"/>
            <ac:spMk id="2" creationId="{CB39BCC7-49DC-41FC-823D-D904711B3220}"/>
          </ac:spMkLst>
        </pc:spChg>
        <pc:spChg chg="add mod">
          <ac:chgData name="Isabel Catalano" userId="19eca177b45f224d" providerId="LiveId" clId="{225A0774-AA63-4F10-BB03-3B4846BC1B84}" dt="2021-06-28T20:15:07.772" v="1536" actId="207"/>
          <ac:spMkLst>
            <pc:docMk/>
            <pc:sldMk cId="0" sldId="339"/>
            <ac:spMk id="3" creationId="{CA90697C-5700-476A-9A28-7E0351C2BE95}"/>
          </ac:spMkLst>
        </pc:spChg>
        <pc:spChg chg="add mod">
          <ac:chgData name="Isabel Catalano" userId="19eca177b45f224d" providerId="LiveId" clId="{225A0774-AA63-4F10-BB03-3B4846BC1B84}" dt="2021-06-28T20:17:29.738" v="1599" actId="207"/>
          <ac:spMkLst>
            <pc:docMk/>
            <pc:sldMk cId="0" sldId="339"/>
            <ac:spMk id="4" creationId="{6047B152-469B-4230-BA18-580826EB36BF}"/>
          </ac:spMkLst>
        </pc:spChg>
        <pc:spChg chg="add mod">
          <ac:chgData name="Isabel Catalano" userId="19eca177b45f224d" providerId="LiveId" clId="{225A0774-AA63-4F10-BB03-3B4846BC1B84}" dt="2021-06-28T20:20:20.650" v="1708" actId="113"/>
          <ac:spMkLst>
            <pc:docMk/>
            <pc:sldMk cId="0" sldId="339"/>
            <ac:spMk id="5" creationId="{ED458637-B63F-4535-986C-4CC085AB8621}"/>
          </ac:spMkLst>
        </pc:spChg>
        <pc:spChg chg="add mod">
          <ac:chgData name="Isabel Catalano" userId="19eca177b45f224d" providerId="LiveId" clId="{225A0774-AA63-4F10-BB03-3B4846BC1B84}" dt="2021-06-28T21:31:52.564" v="2187" actId="313"/>
          <ac:spMkLst>
            <pc:docMk/>
            <pc:sldMk cId="0" sldId="339"/>
            <ac:spMk id="10" creationId="{E8CB5C43-1C8D-4171-8363-439F2FDE73EC}"/>
          </ac:spMkLst>
        </pc:spChg>
        <pc:spChg chg="add mod">
          <ac:chgData name="Isabel Catalano" userId="19eca177b45f224d" providerId="LiveId" clId="{225A0774-AA63-4F10-BB03-3B4846BC1B84}" dt="2021-06-28T20:24:00.731" v="1865" actId="207"/>
          <ac:spMkLst>
            <pc:docMk/>
            <pc:sldMk cId="0" sldId="339"/>
            <ac:spMk id="11" creationId="{B000CBEB-DCCB-4F95-B4FF-1D11000023FE}"/>
          </ac:spMkLst>
        </pc:spChg>
        <pc:spChg chg="mod">
          <ac:chgData name="Isabel Catalano" userId="19eca177b45f224d" providerId="LiveId" clId="{225A0774-AA63-4F10-BB03-3B4846BC1B84}" dt="2021-06-28T16:35:14.465" v="106" actId="20577"/>
          <ac:spMkLst>
            <pc:docMk/>
            <pc:sldMk cId="0" sldId="339"/>
            <ac:spMk id="22" creationId="{00000000-0000-0000-0000-000000000000}"/>
          </ac:spMkLst>
        </pc:spChg>
        <pc:spChg chg="mod">
          <ac:chgData name="Isabel Catalano" userId="19eca177b45f224d" providerId="LiveId" clId="{225A0774-AA63-4F10-BB03-3B4846BC1B84}" dt="2021-06-28T16:34:54.025" v="104" actId="20577"/>
          <ac:spMkLst>
            <pc:docMk/>
            <pc:sldMk cId="0" sldId="339"/>
            <ac:spMk id="23" creationId="{00000000-0000-0000-0000-000000000000}"/>
          </ac:spMkLst>
        </pc:spChg>
        <pc:spChg chg="mod">
          <ac:chgData name="Isabel Catalano" userId="19eca177b45f224d" providerId="LiveId" clId="{225A0774-AA63-4F10-BB03-3B4846BC1B84}" dt="2021-06-28T20:09:53.811" v="1416" actId="20577"/>
          <ac:spMkLst>
            <pc:docMk/>
            <pc:sldMk cId="0" sldId="339"/>
            <ac:spMk id="29" creationId="{00000000-0000-0000-0000-000000000000}"/>
          </ac:spMkLst>
        </pc:spChg>
        <pc:spChg chg="mod">
          <ac:chgData name="Isabel Catalano" userId="19eca177b45f224d" providerId="LiveId" clId="{225A0774-AA63-4F10-BB03-3B4846BC1B84}" dt="2021-06-28T20:09:28.231" v="1394" actId="20577"/>
          <ac:spMkLst>
            <pc:docMk/>
            <pc:sldMk cId="0" sldId="339"/>
            <ac:spMk id="31" creationId="{00000000-0000-0000-0000-000000000000}"/>
          </ac:spMkLst>
        </pc:spChg>
        <pc:spChg chg="mod">
          <ac:chgData name="Isabel Catalano" userId="19eca177b45f224d" providerId="LiveId" clId="{225A0774-AA63-4F10-BB03-3B4846BC1B84}" dt="2021-06-28T16:35:37.316" v="111"/>
          <ac:spMkLst>
            <pc:docMk/>
            <pc:sldMk cId="0" sldId="339"/>
            <ac:spMk id="32" creationId="{00000000-0000-0000-0000-000000000000}"/>
          </ac:spMkLst>
        </pc:spChg>
        <pc:spChg chg="mod">
          <ac:chgData name="Isabel Catalano" userId="19eca177b45f224d" providerId="LiveId" clId="{225A0774-AA63-4F10-BB03-3B4846BC1B84}" dt="2021-06-28T20:08:50.017" v="1383" actId="6549"/>
          <ac:spMkLst>
            <pc:docMk/>
            <pc:sldMk cId="0" sldId="339"/>
            <ac:spMk id="15363" creationId="{00000000-0000-0000-0000-000000000000}"/>
          </ac:spMkLst>
        </pc:spChg>
        <pc:spChg chg="mod">
          <ac:chgData name="Isabel Catalano" userId="19eca177b45f224d" providerId="LiveId" clId="{225A0774-AA63-4F10-BB03-3B4846BC1B84}" dt="2021-06-28T20:09:12.567" v="1388" actId="20577"/>
          <ac:spMkLst>
            <pc:docMk/>
            <pc:sldMk cId="0" sldId="339"/>
            <ac:spMk id="15365" creationId="{00000000-0000-0000-0000-000000000000}"/>
          </ac:spMkLst>
        </pc:spChg>
        <pc:spChg chg="mod">
          <ac:chgData name="Isabel Catalano" userId="19eca177b45f224d" providerId="LiveId" clId="{225A0774-AA63-4F10-BB03-3B4846BC1B84}" dt="2021-06-28T16:35:50.079" v="113" actId="20577"/>
          <ac:spMkLst>
            <pc:docMk/>
            <pc:sldMk cId="0" sldId="339"/>
            <ac:spMk id="15366" creationId="{00000000-0000-0000-0000-000000000000}"/>
          </ac:spMkLst>
        </pc:spChg>
        <pc:picChg chg="mod">
          <ac:chgData name="Isabel Catalano" userId="19eca177b45f224d" providerId="LiveId" clId="{225A0774-AA63-4F10-BB03-3B4846BC1B84}" dt="2021-06-28T20:10:04.059" v="1417" actId="14100"/>
          <ac:picMkLst>
            <pc:docMk/>
            <pc:sldMk cId="0" sldId="339"/>
            <ac:picMk id="13333" creationId="{00000000-0000-0000-0000-000000000000}"/>
          </ac:picMkLst>
        </pc:picChg>
      </pc:sldChg>
      <pc:sldChg chg="modSp mod addCm delCm">
        <pc:chgData name="Isabel Catalano" userId="19eca177b45f224d" providerId="LiveId" clId="{225A0774-AA63-4F10-BB03-3B4846BC1B84}" dt="2021-06-28T21:30:58.013" v="2186" actId="20577"/>
        <pc:sldMkLst>
          <pc:docMk/>
          <pc:sldMk cId="0" sldId="474"/>
        </pc:sldMkLst>
        <pc:spChg chg="mod">
          <ac:chgData name="Isabel Catalano" userId="19eca177b45f224d" providerId="LiveId" clId="{225A0774-AA63-4F10-BB03-3B4846BC1B84}" dt="2021-06-28T19:59:38.374" v="1175"/>
          <ac:spMkLst>
            <pc:docMk/>
            <pc:sldMk cId="0" sldId="474"/>
            <ac:spMk id="12292" creationId="{00000000-0000-0000-0000-000000000000}"/>
          </ac:spMkLst>
        </pc:spChg>
        <pc:spChg chg="mod">
          <ac:chgData name="Isabel Catalano" userId="19eca177b45f224d" providerId="LiveId" clId="{225A0774-AA63-4F10-BB03-3B4846BC1B84}" dt="2021-06-28T21:30:58.013" v="2186" actId="20577"/>
          <ac:spMkLst>
            <pc:docMk/>
            <pc:sldMk cId="0" sldId="474"/>
            <ac:spMk id="14338" creationId="{00000000-0000-0000-0000-000000000000}"/>
          </ac:spMkLst>
        </pc:spChg>
      </pc:sldChg>
      <pc:sldChg chg="modSp mod">
        <pc:chgData name="Isabel Catalano" userId="19eca177b45f224d" providerId="LiveId" clId="{225A0774-AA63-4F10-BB03-3B4846BC1B84}" dt="2021-06-28T21:38:10.319" v="2229" actId="20577"/>
        <pc:sldMkLst>
          <pc:docMk/>
          <pc:sldMk cId="0" sldId="580"/>
        </pc:sldMkLst>
        <pc:spChg chg="mod">
          <ac:chgData name="Isabel Catalano" userId="19eca177b45f224d" providerId="LiveId" clId="{225A0774-AA63-4F10-BB03-3B4846BC1B84}" dt="2021-06-28T21:38:10.319" v="2229" actId="20577"/>
          <ac:spMkLst>
            <pc:docMk/>
            <pc:sldMk cId="0" sldId="580"/>
            <ac:spMk id="147458" creationId="{00000000-0000-0000-0000-000000000000}"/>
          </ac:spMkLst>
        </pc:spChg>
      </pc:sldChg>
      <pc:sldChg chg="modSp mod">
        <pc:chgData name="Isabel Catalano" userId="19eca177b45f224d" providerId="LiveId" clId="{225A0774-AA63-4F10-BB03-3B4846BC1B84}" dt="2021-06-28T18:45:12.094" v="239" actId="255"/>
        <pc:sldMkLst>
          <pc:docMk/>
          <pc:sldMk cId="0" sldId="600"/>
        </pc:sldMkLst>
        <pc:spChg chg="mod">
          <ac:chgData name="Isabel Catalano" userId="19eca177b45f224d" providerId="LiveId" clId="{225A0774-AA63-4F10-BB03-3B4846BC1B84}" dt="2021-06-28T16:27:46.062" v="6"/>
          <ac:spMkLst>
            <pc:docMk/>
            <pc:sldMk cId="0" sldId="600"/>
            <ac:spMk id="8194" creationId="{00000000-0000-0000-0000-000000000000}"/>
          </ac:spMkLst>
        </pc:spChg>
        <pc:spChg chg="mod">
          <ac:chgData name="Isabel Catalano" userId="19eca177b45f224d" providerId="LiveId" clId="{225A0774-AA63-4F10-BB03-3B4846BC1B84}" dt="2021-06-28T18:45:12.094" v="239" actId="255"/>
          <ac:spMkLst>
            <pc:docMk/>
            <pc:sldMk cId="0" sldId="600"/>
            <ac:spMk id="10243" creationId="{00000000-0000-0000-0000-000000000000}"/>
          </ac:spMkLst>
        </pc:spChg>
      </pc:sldChg>
      <pc:sldChg chg="addSp modSp mod">
        <pc:chgData name="Isabel Catalano" userId="19eca177b45f224d" providerId="LiveId" clId="{225A0774-AA63-4F10-BB03-3B4846BC1B84}" dt="2021-06-28T18:15:40.186" v="237" actId="113"/>
        <pc:sldMkLst>
          <pc:docMk/>
          <pc:sldMk cId="0" sldId="621"/>
        </pc:sldMkLst>
        <pc:spChg chg="add mod">
          <ac:chgData name="Isabel Catalano" userId="19eca177b45f224d" providerId="LiveId" clId="{225A0774-AA63-4F10-BB03-3B4846BC1B84}" dt="2021-06-28T18:09:52.916" v="200" actId="207"/>
          <ac:spMkLst>
            <pc:docMk/>
            <pc:sldMk cId="0" sldId="621"/>
            <ac:spMk id="2" creationId="{F3DE5D6B-6D00-409C-9D03-244978CCCE2E}"/>
          </ac:spMkLst>
        </pc:spChg>
        <pc:spChg chg="add mod">
          <ac:chgData name="Isabel Catalano" userId="19eca177b45f224d" providerId="LiveId" clId="{225A0774-AA63-4F10-BB03-3B4846BC1B84}" dt="2021-06-28T18:15:40.186" v="237" actId="113"/>
          <ac:spMkLst>
            <pc:docMk/>
            <pc:sldMk cId="0" sldId="621"/>
            <ac:spMk id="3" creationId="{35DA8253-00AA-42C3-8BDD-8424709EF5F5}"/>
          </ac:spMkLst>
        </pc:spChg>
        <pc:spChg chg="mod">
          <ac:chgData name="Isabel Catalano" userId="19eca177b45f224d" providerId="LiveId" clId="{225A0774-AA63-4F10-BB03-3B4846BC1B84}" dt="2021-06-28T16:27:36.659" v="5" actId="20577"/>
          <ac:spMkLst>
            <pc:docMk/>
            <pc:sldMk cId="0" sldId="621"/>
            <ac:spMk id="2050" creationId="{00000000-0000-0000-0000-000000000000}"/>
          </ac:spMkLst>
        </pc:spChg>
        <pc:spChg chg="mod">
          <ac:chgData name="Isabel Catalano" userId="19eca177b45f224d" providerId="LiveId" clId="{225A0774-AA63-4F10-BB03-3B4846BC1B84}" dt="2021-06-28T18:06:39.748" v="172"/>
          <ac:spMkLst>
            <pc:docMk/>
            <pc:sldMk cId="0" sldId="621"/>
            <ac:spMk id="2052" creationId="{00000000-0000-0000-0000-000000000000}"/>
          </ac:spMkLst>
        </pc:spChg>
      </pc:sldChg>
      <pc:sldChg chg="addSp delSp modSp mod">
        <pc:chgData name="Isabel Catalano" userId="19eca177b45f224d" providerId="LiveId" clId="{225A0774-AA63-4F10-BB03-3B4846BC1B84}" dt="2021-06-28T21:24:46.773" v="2131" actId="20577"/>
        <pc:sldMkLst>
          <pc:docMk/>
          <pc:sldMk cId="2605874002" sldId="632"/>
        </pc:sldMkLst>
        <pc:spChg chg="add del mod">
          <ac:chgData name="Isabel Catalano" userId="19eca177b45f224d" providerId="LiveId" clId="{225A0774-AA63-4F10-BB03-3B4846BC1B84}" dt="2021-06-28T18:54:11.940" v="483" actId="478"/>
          <ac:spMkLst>
            <pc:docMk/>
            <pc:sldMk cId="2605874002" sldId="632"/>
            <ac:spMk id="5" creationId="{FB5F1B1A-4712-42A7-8014-0739835E956A}"/>
          </ac:spMkLst>
        </pc:spChg>
        <pc:spChg chg="add mod">
          <ac:chgData name="Isabel Catalano" userId="19eca177b45f224d" providerId="LiveId" clId="{225A0774-AA63-4F10-BB03-3B4846BC1B84}" dt="2021-06-28T21:24:46.773" v="2131" actId="20577"/>
          <ac:spMkLst>
            <pc:docMk/>
            <pc:sldMk cId="2605874002" sldId="632"/>
            <ac:spMk id="6" creationId="{5BF7FC1E-EA46-4DB7-8AD0-96D008C54525}"/>
          </ac:spMkLst>
        </pc:spChg>
      </pc:sldChg>
      <pc:sldChg chg="addSp delSp modSp mod">
        <pc:chgData name="Isabel Catalano" userId="19eca177b45f224d" providerId="LiveId" clId="{225A0774-AA63-4F10-BB03-3B4846BC1B84}" dt="2021-06-28T20:44:54.975" v="1875" actId="14100"/>
        <pc:sldMkLst>
          <pc:docMk/>
          <pc:sldMk cId="1036721323" sldId="635"/>
        </pc:sldMkLst>
        <pc:spChg chg="del">
          <ac:chgData name="Isabel Catalano" userId="19eca177b45f224d" providerId="LiveId" clId="{225A0774-AA63-4F10-BB03-3B4846BC1B84}" dt="2021-06-28T20:44:25.141" v="1867" actId="478"/>
          <ac:spMkLst>
            <pc:docMk/>
            <pc:sldMk cId="1036721323" sldId="635"/>
            <ac:spMk id="2" creationId="{00000000-0000-0000-0000-000000000000}"/>
          </ac:spMkLst>
        </pc:spChg>
        <pc:spChg chg="del">
          <ac:chgData name="Isabel Catalano" userId="19eca177b45f224d" providerId="LiveId" clId="{225A0774-AA63-4F10-BB03-3B4846BC1B84}" dt="2021-06-28T20:44:28.888" v="1868" actId="478"/>
          <ac:spMkLst>
            <pc:docMk/>
            <pc:sldMk cId="1036721323" sldId="635"/>
            <ac:spMk id="3" creationId="{00000000-0000-0000-0000-000000000000}"/>
          </ac:spMkLst>
        </pc:spChg>
        <pc:picChg chg="add mod">
          <ac:chgData name="Isabel Catalano" userId="19eca177b45f224d" providerId="LiveId" clId="{225A0774-AA63-4F10-BB03-3B4846BC1B84}" dt="2021-06-28T20:44:54.975" v="1875" actId="14100"/>
          <ac:picMkLst>
            <pc:docMk/>
            <pc:sldMk cId="1036721323" sldId="635"/>
            <ac:picMk id="4" creationId="{25212C6B-D685-4BF9-B1C0-BB67F97019C9}"/>
          </ac:picMkLst>
        </pc:picChg>
        <pc:picChg chg="del mod">
          <ac:chgData name="Isabel Catalano" userId="19eca177b45f224d" providerId="LiveId" clId="{225A0774-AA63-4F10-BB03-3B4846BC1B84}" dt="2021-06-28T20:44:21.862" v="1866" actId="478"/>
          <ac:picMkLst>
            <pc:docMk/>
            <pc:sldMk cId="1036721323" sldId="635"/>
            <ac:picMk id="3074" creationId="{00000000-0000-0000-0000-000000000000}"/>
          </ac:picMkLst>
        </pc:picChg>
      </pc:sldChg>
      <pc:sldChg chg="modSp mod">
        <pc:chgData name="Isabel Catalano" userId="19eca177b45f224d" providerId="LiveId" clId="{225A0774-AA63-4F10-BB03-3B4846BC1B84}" dt="2021-06-28T21:02:28.827" v="1976" actId="313"/>
        <pc:sldMkLst>
          <pc:docMk/>
          <pc:sldMk cId="3377668996" sldId="638"/>
        </pc:sldMkLst>
        <pc:spChg chg="mod">
          <ac:chgData name="Isabel Catalano" userId="19eca177b45f224d" providerId="LiveId" clId="{225A0774-AA63-4F10-BB03-3B4846BC1B84}" dt="2021-06-28T21:02:28.827" v="1976" actId="313"/>
          <ac:spMkLst>
            <pc:docMk/>
            <pc:sldMk cId="3377668996" sldId="638"/>
            <ac:spMk id="15369" creationId="{00000000-0000-0000-0000-000000000000}"/>
          </ac:spMkLst>
        </pc:spChg>
        <pc:spChg chg="mod">
          <ac:chgData name="Isabel Catalano" userId="19eca177b45f224d" providerId="LiveId" clId="{225A0774-AA63-4F10-BB03-3B4846BC1B84}" dt="2021-06-28T21:00:38.841" v="1931" actId="6549"/>
          <ac:spMkLst>
            <pc:docMk/>
            <pc:sldMk cId="3377668996" sldId="638"/>
            <ac:spMk id="27659" creationId="{B82E5765-796A-41BE-B3B1-BB1000D395F1}"/>
          </ac:spMkLst>
        </pc:spChg>
        <pc:spChg chg="mod">
          <ac:chgData name="Isabel Catalano" userId="19eca177b45f224d" providerId="LiveId" clId="{225A0774-AA63-4F10-BB03-3B4846BC1B84}" dt="2021-06-28T21:00:46.510" v="1939" actId="6549"/>
          <ac:spMkLst>
            <pc:docMk/>
            <pc:sldMk cId="3377668996" sldId="638"/>
            <ac:spMk id="545794" creationId="{A162AA61-8E32-47B5-ADCB-D1C908834E1F}"/>
          </ac:spMkLst>
        </pc:spChg>
      </pc:sldChg>
      <pc:sldChg chg="modSp mod">
        <pc:chgData name="Isabel Catalano" userId="19eca177b45f224d" providerId="LiveId" clId="{225A0774-AA63-4F10-BB03-3B4846BC1B84}" dt="2021-06-28T21:34:07.208" v="2188" actId="20577"/>
        <pc:sldMkLst>
          <pc:docMk/>
          <pc:sldMk cId="3236986736" sldId="640"/>
        </pc:sldMkLst>
        <pc:spChg chg="mod">
          <ac:chgData name="Isabel Catalano" userId="19eca177b45f224d" providerId="LiveId" clId="{225A0774-AA63-4F10-BB03-3B4846BC1B84}" dt="2021-06-28T21:21:06.500" v="2085" actId="20577"/>
          <ac:spMkLst>
            <pc:docMk/>
            <pc:sldMk cId="3236986736" sldId="640"/>
            <ac:spMk id="2" creationId="{00000000-0000-0000-0000-000000000000}"/>
          </ac:spMkLst>
        </pc:spChg>
        <pc:spChg chg="mod">
          <ac:chgData name="Isabel Catalano" userId="19eca177b45f224d" providerId="LiveId" clId="{225A0774-AA63-4F10-BB03-3B4846BC1B84}" dt="2021-06-28T21:20:16.225" v="2038" actId="6549"/>
          <ac:spMkLst>
            <pc:docMk/>
            <pc:sldMk cId="3236986736" sldId="640"/>
            <ac:spMk id="11" creationId="{00000000-0000-0000-0000-000000000000}"/>
          </ac:spMkLst>
        </pc:spChg>
        <pc:spChg chg="mod">
          <ac:chgData name="Isabel Catalano" userId="19eca177b45f224d" providerId="LiveId" clId="{225A0774-AA63-4F10-BB03-3B4846BC1B84}" dt="2021-06-28T21:34:07.208" v="2188" actId="20577"/>
          <ac:spMkLst>
            <pc:docMk/>
            <pc:sldMk cId="3236986736" sldId="640"/>
            <ac:spMk id="37890" creationId="{00000000-0000-0000-0000-000000000000}"/>
          </ac:spMkLst>
        </pc:spChg>
      </pc:sldChg>
      <pc:sldChg chg="modSp mod">
        <pc:chgData name="Isabel Catalano" userId="19eca177b45f224d" providerId="LiveId" clId="{225A0774-AA63-4F10-BB03-3B4846BC1B84}" dt="2021-06-28T18:58:18.981" v="612" actId="255"/>
        <pc:sldMkLst>
          <pc:docMk/>
          <pc:sldMk cId="1927249688" sldId="641"/>
        </pc:sldMkLst>
        <pc:spChg chg="mod">
          <ac:chgData name="Isabel Catalano" userId="19eca177b45f224d" providerId="LiveId" clId="{225A0774-AA63-4F10-BB03-3B4846BC1B84}" dt="2021-06-28T16:30:32.819" v="40"/>
          <ac:spMkLst>
            <pc:docMk/>
            <pc:sldMk cId="1927249688" sldId="641"/>
            <ac:spMk id="8194" creationId="{00000000-0000-0000-0000-000000000000}"/>
          </ac:spMkLst>
        </pc:spChg>
        <pc:spChg chg="mod">
          <ac:chgData name="Isabel Catalano" userId="19eca177b45f224d" providerId="LiveId" clId="{225A0774-AA63-4F10-BB03-3B4846BC1B84}" dt="2021-06-28T18:58:18.981" v="612" actId="255"/>
          <ac:spMkLst>
            <pc:docMk/>
            <pc:sldMk cId="1927249688" sldId="641"/>
            <ac:spMk id="10243" creationId="{00000000-0000-0000-0000-000000000000}"/>
          </ac:spMkLst>
        </pc:spChg>
      </pc:sldChg>
      <pc:sldChg chg="modSp mod">
        <pc:chgData name="Isabel Catalano" userId="19eca177b45f224d" providerId="LiveId" clId="{225A0774-AA63-4F10-BB03-3B4846BC1B84}" dt="2021-06-28T21:29:17.832" v="2178" actId="20577"/>
        <pc:sldMkLst>
          <pc:docMk/>
          <pc:sldMk cId="2671181277" sldId="642"/>
        </pc:sldMkLst>
        <pc:spChg chg="mod">
          <ac:chgData name="Isabel Catalano" userId="19eca177b45f224d" providerId="LiveId" clId="{225A0774-AA63-4F10-BB03-3B4846BC1B84}" dt="2021-06-28T21:29:17.832" v="2178" actId="20577"/>
          <ac:spMkLst>
            <pc:docMk/>
            <pc:sldMk cId="2671181277" sldId="642"/>
            <ac:spMk id="3" creationId="{00000000-0000-0000-0000-000000000000}"/>
          </ac:spMkLst>
        </pc:spChg>
        <pc:spChg chg="mod">
          <ac:chgData name="Isabel Catalano" userId="19eca177b45f224d" providerId="LiveId" clId="{225A0774-AA63-4F10-BB03-3B4846BC1B84}" dt="2021-06-28T19:54:14.059" v="1060"/>
          <ac:spMkLst>
            <pc:docMk/>
            <pc:sldMk cId="2671181277" sldId="642"/>
            <ac:spMk id="4" creationId="{00000000-0000-0000-0000-000000000000}"/>
          </ac:spMkLst>
        </pc:spChg>
      </pc:sldChg>
      <pc:sldChg chg="modSp mod">
        <pc:chgData name="Isabel Catalano" userId="19eca177b45f224d" providerId="LiveId" clId="{225A0774-AA63-4F10-BB03-3B4846BC1B84}" dt="2021-06-28T21:26:59.590" v="2136" actId="6549"/>
        <pc:sldMkLst>
          <pc:docMk/>
          <pc:sldMk cId="2541442718" sldId="643"/>
        </pc:sldMkLst>
        <pc:spChg chg="mod">
          <ac:chgData name="Isabel Catalano" userId="19eca177b45f224d" providerId="LiveId" clId="{225A0774-AA63-4F10-BB03-3B4846BC1B84}" dt="2021-06-28T21:26:59.590" v="2136" actId="6549"/>
          <ac:spMkLst>
            <pc:docMk/>
            <pc:sldMk cId="2541442718" sldId="643"/>
            <ac:spMk id="3" creationId="{00000000-0000-0000-0000-000000000000}"/>
          </ac:spMkLst>
        </pc:spChg>
        <pc:spChg chg="mod">
          <ac:chgData name="Isabel Catalano" userId="19eca177b45f224d" providerId="LiveId" clId="{225A0774-AA63-4F10-BB03-3B4846BC1B84}" dt="2021-06-28T16:33:09.622" v="79" actId="20577"/>
          <ac:spMkLst>
            <pc:docMk/>
            <pc:sldMk cId="2541442718" sldId="643"/>
            <ac:spMk id="4" creationId="{00000000-0000-0000-0000-000000000000}"/>
          </ac:spMkLst>
        </pc:spChg>
      </pc:sldChg>
      <pc:sldChg chg="addSp delSp modSp mod">
        <pc:chgData name="Isabel Catalano" userId="19eca177b45f224d" providerId="LiveId" clId="{225A0774-AA63-4F10-BB03-3B4846BC1B84}" dt="2021-06-28T20:47:13.612" v="1895" actId="14100"/>
        <pc:sldMkLst>
          <pc:docMk/>
          <pc:sldMk cId="559802839" sldId="644"/>
        </pc:sldMkLst>
        <pc:spChg chg="add del mod">
          <ac:chgData name="Isabel Catalano" userId="19eca177b45f224d" providerId="LiveId" clId="{225A0774-AA63-4F10-BB03-3B4846BC1B84}" dt="2021-06-28T20:46:38.728" v="1890" actId="21"/>
          <ac:spMkLst>
            <pc:docMk/>
            <pc:sldMk cId="559802839" sldId="644"/>
            <ac:spMk id="5" creationId="{B1271E2C-EDCF-4AF9-9D4F-1FD0D4C23D1B}"/>
          </ac:spMkLst>
        </pc:spChg>
        <pc:graphicFrameChg chg="add del mod modGraphic">
          <ac:chgData name="Isabel Catalano" userId="19eca177b45f224d" providerId="LiveId" clId="{225A0774-AA63-4F10-BB03-3B4846BC1B84}" dt="2021-06-28T19:48:25.789" v="875"/>
          <ac:graphicFrameMkLst>
            <pc:docMk/>
            <pc:sldMk cId="559802839" sldId="644"/>
            <ac:graphicFrameMk id="2" creationId="{6631B6A1-ABC3-41E3-93FC-128893214ACF}"/>
          </ac:graphicFrameMkLst>
        </pc:graphicFrameChg>
        <pc:graphicFrameChg chg="add del mod modGraphic">
          <ac:chgData name="Isabel Catalano" userId="19eca177b45f224d" providerId="LiveId" clId="{225A0774-AA63-4F10-BB03-3B4846BC1B84}" dt="2021-06-28T20:45:37.907" v="1876" actId="478"/>
          <ac:graphicFrameMkLst>
            <pc:docMk/>
            <pc:sldMk cId="559802839" sldId="644"/>
            <ac:graphicFrameMk id="3" creationId="{7AE90CA9-54F1-477C-906E-E5759815C198}"/>
          </ac:graphicFrameMkLst>
        </pc:graphicFrameChg>
        <pc:graphicFrameChg chg="add del mod">
          <ac:chgData name="Isabel Catalano" userId="19eca177b45f224d" providerId="LiveId" clId="{225A0774-AA63-4F10-BB03-3B4846BC1B84}" dt="2021-06-28T20:46:38.728" v="1890" actId="21"/>
          <ac:graphicFrameMkLst>
            <pc:docMk/>
            <pc:sldMk cId="559802839" sldId="644"/>
            <ac:graphicFrameMk id="4" creationId="{C4E13E3E-B0AA-4009-A2CB-0E3328451A20}"/>
          </ac:graphicFrameMkLst>
        </pc:graphicFrameChg>
        <pc:graphicFrameChg chg="add mod modGraphic">
          <ac:chgData name="Isabel Catalano" userId="19eca177b45f224d" providerId="LiveId" clId="{225A0774-AA63-4F10-BB03-3B4846BC1B84}" dt="2021-06-28T20:47:13.612" v="1895" actId="14100"/>
          <ac:graphicFrameMkLst>
            <pc:docMk/>
            <pc:sldMk cId="559802839" sldId="644"/>
            <ac:graphicFrameMk id="6" creationId="{4B885F14-F49F-4E47-9296-A2DB0ECBEEB4}"/>
          </ac:graphicFrameMkLst>
        </pc:graphicFrameChg>
        <pc:picChg chg="del">
          <ac:chgData name="Isabel Catalano" userId="19eca177b45f224d" providerId="LiveId" clId="{225A0774-AA63-4F10-BB03-3B4846BC1B84}" dt="2021-06-28T19:47:08.656" v="863" actId="478"/>
          <ac:picMkLst>
            <pc:docMk/>
            <pc:sldMk cId="559802839" sldId="644"/>
            <ac:picMk id="1026" creationId="{00000000-0000-0000-0000-000000000000}"/>
          </ac:picMkLst>
        </pc:picChg>
      </pc:sldChg>
      <pc:sldChg chg="addSp delSp modSp mod">
        <pc:chgData name="Isabel Catalano" userId="19eca177b45f224d" providerId="LiveId" clId="{225A0774-AA63-4F10-BB03-3B4846BC1B84}" dt="2021-06-28T20:58:59.985" v="1902" actId="14100"/>
        <pc:sldMkLst>
          <pc:docMk/>
          <pc:sldMk cId="2276269173" sldId="645"/>
        </pc:sldMkLst>
        <pc:picChg chg="add mod">
          <ac:chgData name="Isabel Catalano" userId="19eca177b45f224d" providerId="LiveId" clId="{225A0774-AA63-4F10-BB03-3B4846BC1B84}" dt="2021-06-28T20:58:59.985" v="1902" actId="14100"/>
          <ac:picMkLst>
            <pc:docMk/>
            <pc:sldMk cId="2276269173" sldId="645"/>
            <ac:picMk id="2" creationId="{F39E4AF8-5C48-4F68-830A-841EE7BDBF4A}"/>
          </ac:picMkLst>
        </pc:picChg>
        <pc:picChg chg="del">
          <ac:chgData name="Isabel Catalano" userId="19eca177b45f224d" providerId="LiveId" clId="{225A0774-AA63-4F10-BB03-3B4846BC1B84}" dt="2021-06-28T20:58:27.901" v="1896" actId="478"/>
          <ac:picMkLst>
            <pc:docMk/>
            <pc:sldMk cId="2276269173" sldId="645"/>
            <ac:picMk id="2051" creationId="{00000000-0000-0000-0000-00000000000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pPr>
              <a:defRPr/>
            </a:pPr>
            <a:endParaRPr lang="pt-PT"/>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pPr>
              <a:defRPr/>
            </a:pPr>
            <a:fld id="{CEF8D153-0C58-4380-B8C3-37B6E7547494}" type="datetimeFigureOut">
              <a:rPr lang="pt-PT"/>
              <a:pPr>
                <a:defRPr/>
              </a:pPr>
              <a:t>28/06/2021</a:t>
            </a:fld>
            <a:endParaRPr lang="pt-PT"/>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pPr>
              <a:defRPr/>
            </a:pPr>
            <a:endParaRPr lang="pt-PT"/>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501DAF7-A201-455B-BD9B-71AB975DF6CA}" type="slidenum">
              <a:rPr lang="pt-PT" altLang="pt-BR"/>
              <a:pPr/>
              <a:t>‹#›</a:t>
            </a:fld>
            <a:endParaRPr lang="pt-PT" altLang="pt-BR"/>
          </a:p>
        </p:txBody>
      </p:sp>
    </p:spTree>
    <p:extLst>
      <p:ext uri="{BB962C8B-B14F-4D97-AF65-F5344CB8AC3E}">
        <p14:creationId xmlns:p14="http://schemas.microsoft.com/office/powerpoint/2010/main" val="24491384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a:latin typeface="+mn-lt"/>
              </a:defRPr>
            </a:lvl1pPr>
          </a:lstStyle>
          <a:p>
            <a:pPr>
              <a:defRPr/>
            </a:pPr>
            <a:fld id="{C05D938F-4074-4AB4-B337-171BA14A623B}" type="datetimeFigureOut">
              <a:rPr lang="en-US"/>
              <a:pPr>
                <a:defRPr/>
              </a:pPr>
              <a:t>6/28/2021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fld id="{25F68B50-0278-4A6E-8FC8-8CB06C4D26D0}" type="slidenum">
              <a:rPr lang="en-US" altLang="pt-PT"/>
              <a:pPr/>
              <a:t>‹#›</a:t>
            </a:fld>
            <a:endParaRPr lang="en-US" altLang="pt-PT"/>
          </a:p>
        </p:txBody>
      </p:sp>
    </p:spTree>
    <p:extLst>
      <p:ext uri="{BB962C8B-B14F-4D97-AF65-F5344CB8AC3E}">
        <p14:creationId xmlns:p14="http://schemas.microsoft.com/office/powerpoint/2010/main" val="6142037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pt-PT" altLang="en-US"/>
          </a:p>
        </p:txBody>
      </p:sp>
    </p:spTree>
    <p:extLst>
      <p:ext uri="{BB962C8B-B14F-4D97-AF65-F5344CB8AC3E}">
        <p14:creationId xmlns:p14="http://schemas.microsoft.com/office/powerpoint/2010/main" val="3548697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Rectangle 3"/>
          <p:cNvSpPr>
            <a:spLocks noGrp="1"/>
          </p:cNvSpPr>
          <p:nvPr>
            <p:ph type="body" idx="1"/>
          </p:nvPr>
        </p:nvSpPr>
        <p:spPr bwMode="auto">
          <a:xfrm>
            <a:off x="927100" y="5214938"/>
            <a:ext cx="5094288" cy="49418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PT" altLang="pt-PT"/>
          </a:p>
        </p:txBody>
      </p:sp>
    </p:spTree>
    <p:extLst>
      <p:ext uri="{BB962C8B-B14F-4D97-AF65-F5344CB8AC3E}">
        <p14:creationId xmlns:p14="http://schemas.microsoft.com/office/powerpoint/2010/main" val="2225341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PT" altLang="en-US"/>
          </a:p>
        </p:txBody>
      </p:sp>
    </p:spTree>
    <p:extLst>
      <p:ext uri="{BB962C8B-B14F-4D97-AF65-F5344CB8AC3E}">
        <p14:creationId xmlns:p14="http://schemas.microsoft.com/office/powerpoint/2010/main" val="4063462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pt-PT"/>
          </a:p>
        </p:txBody>
      </p:sp>
      <p:sp>
        <p:nvSpPr>
          <p:cNvPr id="931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fontAlgn="base">
              <a:spcBef>
                <a:spcPct val="0"/>
              </a:spcBef>
              <a:spcAft>
                <a:spcPct val="0"/>
              </a:spcAft>
            </a:pPr>
            <a:endParaRPr lang="en-GB" altLang="pt-PT">
              <a:latin typeface="Arial" pitchFamily="34" charset="0"/>
              <a:cs typeface="Arial" pitchFamily="34" charset="0"/>
            </a:endParaRPr>
          </a:p>
        </p:txBody>
      </p:sp>
      <p:sp>
        <p:nvSpPr>
          <p:cNvPr id="931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fld id="{6F2C6690-5E75-4D76-9003-845369FBFB8F}" type="slidenum">
              <a:rPr lang="en-GB" altLang="pt-PT">
                <a:latin typeface="Arial" pitchFamily="34" charset="0"/>
                <a:cs typeface="Arial" pitchFamily="34" charset="0"/>
              </a:rPr>
              <a:pPr/>
              <a:t>16</a:t>
            </a:fld>
            <a:endParaRPr lang="en-GB" altLang="pt-PT">
              <a:latin typeface="Arial" pitchFamily="34" charset="0"/>
              <a:cs typeface="Arial" pitchFamily="34" charset="0"/>
            </a:endParaRPr>
          </a:p>
        </p:txBody>
      </p:sp>
      <p:sp>
        <p:nvSpPr>
          <p:cNvPr id="93190" name="Date Placeholder 5"/>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fontAlgn="base">
              <a:spcBef>
                <a:spcPct val="0"/>
              </a:spcBef>
              <a:spcAft>
                <a:spcPct val="0"/>
              </a:spcAft>
            </a:pPr>
            <a:fld id="{19D9E530-0595-4BC7-938C-037F4D709DE9}" type="datetime1">
              <a:rPr lang="en-GB" altLang="pt-PT" smtClean="0">
                <a:latin typeface="Arial" pitchFamily="34" charset="0"/>
                <a:cs typeface="Arial" pitchFamily="34" charset="0"/>
              </a:rPr>
              <a:pPr fontAlgn="base">
                <a:spcBef>
                  <a:spcPct val="0"/>
                </a:spcBef>
                <a:spcAft>
                  <a:spcPct val="0"/>
                </a:spcAft>
              </a:pPr>
              <a:t>28/06/2021</a:t>
            </a:fld>
            <a:endParaRPr lang="en-GB" altLang="pt-PT">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307EBBE5-AF3A-437D-9045-C6283DB21EBA}" type="datetimeFigureOut">
              <a:rPr lang="en-US" smtClean="0"/>
              <a:pPr>
                <a:defRPr/>
              </a:pPr>
              <a:t>6/28/2021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4BC81330-EE6F-4C26-8101-53348D59C365}" type="slidenum">
              <a:rPr lang="en-US" altLang="pt-PT" smtClean="0"/>
              <a:pPr/>
              <a:t>‹#›</a:t>
            </a:fld>
            <a:endParaRPr lang="en-US" altLang="pt-PT"/>
          </a:p>
        </p:txBody>
      </p:sp>
    </p:spTree>
    <p:extLst>
      <p:ext uri="{BB962C8B-B14F-4D97-AF65-F5344CB8AC3E}">
        <p14:creationId xmlns:p14="http://schemas.microsoft.com/office/powerpoint/2010/main" val="3601513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D7255A3-9A0D-4C58-8A1B-D5AB202C85ED}" type="datetimeFigureOut">
              <a:rPr lang="en-US" smtClean="0"/>
              <a:pPr>
                <a:defRPr/>
              </a:pPr>
              <a:t>6/28/2021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34F84BF1-90A3-4758-9752-01755DB99CF8}" type="slidenum">
              <a:rPr lang="en-US" altLang="pt-PT" smtClean="0"/>
              <a:pPr/>
              <a:t>‹#›</a:t>
            </a:fld>
            <a:endParaRPr lang="en-US" altLang="pt-PT"/>
          </a:p>
        </p:txBody>
      </p:sp>
    </p:spTree>
    <p:extLst>
      <p:ext uri="{BB962C8B-B14F-4D97-AF65-F5344CB8AC3E}">
        <p14:creationId xmlns:p14="http://schemas.microsoft.com/office/powerpoint/2010/main" val="2769953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D7255A3-9A0D-4C58-8A1B-D5AB202C85ED}" type="datetimeFigureOut">
              <a:rPr lang="en-US" smtClean="0"/>
              <a:pPr>
                <a:defRPr/>
              </a:pPr>
              <a:t>6/28/2021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34F84BF1-90A3-4758-9752-01755DB99CF8}" type="slidenum">
              <a:rPr lang="en-US" altLang="pt-PT" smtClean="0"/>
              <a:pPr/>
              <a:t>‹#›</a:t>
            </a:fld>
            <a:endParaRPr lang="en-US" altLang="pt-P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25318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D7255A3-9A0D-4C58-8A1B-D5AB202C85ED}" type="datetimeFigureOut">
              <a:rPr lang="en-US" smtClean="0"/>
              <a:pPr>
                <a:defRPr/>
              </a:pPr>
              <a:t>6/28/2021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34F84BF1-90A3-4758-9752-01755DB99CF8}" type="slidenum">
              <a:rPr lang="en-US" altLang="pt-PT" smtClean="0"/>
              <a:pPr/>
              <a:t>‹#›</a:t>
            </a:fld>
            <a:endParaRPr lang="en-US" altLang="pt-PT"/>
          </a:p>
        </p:txBody>
      </p:sp>
    </p:spTree>
    <p:extLst>
      <p:ext uri="{BB962C8B-B14F-4D97-AF65-F5344CB8AC3E}">
        <p14:creationId xmlns:p14="http://schemas.microsoft.com/office/powerpoint/2010/main" val="19346267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D7255A3-9A0D-4C58-8A1B-D5AB202C85ED}" type="datetimeFigureOut">
              <a:rPr lang="en-US" smtClean="0"/>
              <a:pPr>
                <a:defRPr/>
              </a:pPr>
              <a:t>6/28/2021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34F84BF1-90A3-4758-9752-01755DB99CF8}" type="slidenum">
              <a:rPr lang="en-US" altLang="pt-PT" smtClean="0"/>
              <a:pPr/>
              <a:t>‹#›</a:t>
            </a:fld>
            <a:endParaRPr lang="en-US" altLang="pt-P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298142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D7255A3-9A0D-4C58-8A1B-D5AB202C85ED}" type="datetimeFigureOut">
              <a:rPr lang="en-US" smtClean="0"/>
              <a:pPr>
                <a:defRPr/>
              </a:pPr>
              <a:t>6/28/2021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34F84BF1-90A3-4758-9752-01755DB99CF8}" type="slidenum">
              <a:rPr lang="en-US" altLang="pt-PT" smtClean="0"/>
              <a:pPr/>
              <a:t>‹#›</a:t>
            </a:fld>
            <a:endParaRPr lang="en-US" altLang="pt-PT"/>
          </a:p>
        </p:txBody>
      </p:sp>
    </p:spTree>
    <p:extLst>
      <p:ext uri="{BB962C8B-B14F-4D97-AF65-F5344CB8AC3E}">
        <p14:creationId xmlns:p14="http://schemas.microsoft.com/office/powerpoint/2010/main" val="34734028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955C83B9-116B-4B43-A1BE-724E5FD20A7F}" type="datetimeFigureOut">
              <a:rPr lang="en-US" smtClean="0"/>
              <a:pPr>
                <a:defRPr/>
              </a:pPr>
              <a:t>6/28/2021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E67CCB54-73A3-42E5-9900-C30CA7C12FDF}" type="slidenum">
              <a:rPr lang="en-US" altLang="pt-PT" smtClean="0"/>
              <a:pPr/>
              <a:t>‹#›</a:t>
            </a:fld>
            <a:endParaRPr lang="en-US" altLang="pt-PT"/>
          </a:p>
        </p:txBody>
      </p:sp>
    </p:spTree>
    <p:extLst>
      <p:ext uri="{BB962C8B-B14F-4D97-AF65-F5344CB8AC3E}">
        <p14:creationId xmlns:p14="http://schemas.microsoft.com/office/powerpoint/2010/main" val="26123896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7783A4D9-06D8-4D37-92AE-941FAF6C1C01}" type="datetimeFigureOut">
              <a:rPr lang="en-US" smtClean="0"/>
              <a:pPr>
                <a:defRPr/>
              </a:pPr>
              <a:t>6/28/2021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F7651BF7-F0B3-4216-9277-C9CB94611DAD}" type="slidenum">
              <a:rPr lang="en-US" altLang="pt-PT" smtClean="0"/>
              <a:pPr/>
              <a:t>‹#›</a:t>
            </a:fld>
            <a:endParaRPr lang="en-US" altLang="pt-PT"/>
          </a:p>
        </p:txBody>
      </p:sp>
    </p:spTree>
    <p:extLst>
      <p:ext uri="{BB962C8B-B14F-4D97-AF65-F5344CB8AC3E}">
        <p14:creationId xmlns:p14="http://schemas.microsoft.com/office/powerpoint/2010/main" val="7202279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rtlCol="0">
            <a:normAutofit/>
          </a:bodyPr>
          <a:lstStyle/>
          <a:p>
            <a:pPr lvl="0"/>
            <a:endParaRPr lang="en-US" noProof="0"/>
          </a:p>
        </p:txBody>
      </p:sp>
      <p:sp>
        <p:nvSpPr>
          <p:cNvPr id="4" name="Date Placeholder 3">
            <a:extLst>
              <a:ext uri="{FF2B5EF4-FFF2-40B4-BE49-F238E27FC236}">
                <a16:creationId xmlns:a16="http://schemas.microsoft.com/office/drawing/2014/main" id="{6D9CD26F-CADF-4028-80CA-772CCFE130F0}"/>
              </a:ext>
            </a:extLst>
          </p:cNvPr>
          <p:cNvSpPr>
            <a:spLocks noGrp="1" noChangeArrowheads="1"/>
          </p:cNvSpPr>
          <p:nvPr>
            <p:ph type="dt" sz="half" idx="10"/>
          </p:nvPr>
        </p:nvSpPr>
        <p:spPr/>
        <p:txBody>
          <a:bodyPr/>
          <a:lstStyle>
            <a:lvl1pPr>
              <a:defRPr/>
            </a:lvl1pPr>
          </a:lstStyle>
          <a:p>
            <a:pPr>
              <a:defRPr/>
            </a:pPr>
            <a:fld id="{45D89A60-23A5-4897-A87D-ECC5FE157F8C}" type="datetime1">
              <a:rPr lang="pt-PT"/>
              <a:pPr>
                <a:defRPr/>
              </a:pPr>
              <a:t>28/06/2021</a:t>
            </a:fld>
            <a:endParaRPr lang="pt-PT"/>
          </a:p>
        </p:txBody>
      </p:sp>
      <p:sp>
        <p:nvSpPr>
          <p:cNvPr id="5" name="Footer Placeholder 4">
            <a:extLst>
              <a:ext uri="{FF2B5EF4-FFF2-40B4-BE49-F238E27FC236}">
                <a16:creationId xmlns:a16="http://schemas.microsoft.com/office/drawing/2014/main" id="{7D14A093-A082-4E63-ADC0-468177EE4D2D}"/>
              </a:ext>
            </a:extLst>
          </p:cNvPr>
          <p:cNvSpPr>
            <a:spLocks noGrp="1" noChangeArrowheads="1"/>
          </p:cNvSpPr>
          <p:nvPr>
            <p:ph type="ftr" sz="quarter" idx="11"/>
          </p:nvPr>
        </p:nvSpPr>
        <p:spPr/>
        <p:txBody>
          <a:bodyPr/>
          <a:lstStyle>
            <a:lvl1pPr>
              <a:defRPr/>
            </a:lvl1pPr>
          </a:lstStyle>
          <a:p>
            <a:pPr>
              <a:defRPr/>
            </a:pPr>
            <a:endParaRPr lang="pt-PT"/>
          </a:p>
        </p:txBody>
      </p:sp>
      <p:sp>
        <p:nvSpPr>
          <p:cNvPr id="6" name="Slide Number Placeholder 5">
            <a:extLst>
              <a:ext uri="{FF2B5EF4-FFF2-40B4-BE49-F238E27FC236}">
                <a16:creationId xmlns:a16="http://schemas.microsoft.com/office/drawing/2014/main" id="{5C0C9374-3D90-40DB-9E6E-DD897ABBB2D8}"/>
              </a:ext>
            </a:extLst>
          </p:cNvPr>
          <p:cNvSpPr>
            <a:spLocks noGrp="1" noChangeArrowheads="1"/>
          </p:cNvSpPr>
          <p:nvPr>
            <p:ph type="sldNum" sz="quarter" idx="12"/>
          </p:nvPr>
        </p:nvSpPr>
        <p:spPr/>
        <p:txBody>
          <a:bodyPr/>
          <a:lstStyle>
            <a:lvl1pPr>
              <a:defRPr/>
            </a:lvl1pPr>
          </a:lstStyle>
          <a:p>
            <a:fld id="{18912C59-E09A-4942-B2AA-38FED7CF8123}" type="slidenum">
              <a:rPr lang="pt-PT" altLang="en-US"/>
              <a:pPr/>
              <a:t>‹#›</a:t>
            </a:fld>
            <a:endParaRPr lang="pt-PT" altLang="en-US"/>
          </a:p>
        </p:txBody>
      </p:sp>
    </p:spTree>
    <p:extLst>
      <p:ext uri="{BB962C8B-B14F-4D97-AF65-F5344CB8AC3E}">
        <p14:creationId xmlns:p14="http://schemas.microsoft.com/office/powerpoint/2010/main" val="3315411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41906FD4-8AF8-4389-BF1F-04D470A15DBE}" type="datetimeFigureOut">
              <a:rPr lang="en-US" smtClean="0"/>
              <a:pPr>
                <a:defRPr/>
              </a:pPr>
              <a:t>6/28/2021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8D7331BF-FD9A-445F-A63E-D10E20C80D2D}" type="slidenum">
              <a:rPr lang="en-US" altLang="pt-PT" smtClean="0"/>
              <a:pPr/>
              <a:t>‹#›</a:t>
            </a:fld>
            <a:endParaRPr lang="en-US" altLang="pt-PT"/>
          </a:p>
        </p:txBody>
      </p:sp>
    </p:spTree>
    <p:extLst>
      <p:ext uri="{BB962C8B-B14F-4D97-AF65-F5344CB8AC3E}">
        <p14:creationId xmlns:p14="http://schemas.microsoft.com/office/powerpoint/2010/main" val="1667525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57C1A9B-844D-4FD2-8F5C-F50F9FC48F46}" type="datetimeFigureOut">
              <a:rPr lang="en-US" smtClean="0"/>
              <a:pPr>
                <a:defRPr/>
              </a:pPr>
              <a:t>6/28/2021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AAA0B7DB-64FA-44FC-ADB6-854605231ADE}" type="slidenum">
              <a:rPr lang="en-US" altLang="pt-PT" smtClean="0"/>
              <a:pPr/>
              <a:t>‹#›</a:t>
            </a:fld>
            <a:endParaRPr lang="en-US" altLang="pt-PT"/>
          </a:p>
        </p:txBody>
      </p:sp>
    </p:spTree>
    <p:extLst>
      <p:ext uri="{BB962C8B-B14F-4D97-AF65-F5344CB8AC3E}">
        <p14:creationId xmlns:p14="http://schemas.microsoft.com/office/powerpoint/2010/main" val="16006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391010D3-82A5-444E-99F6-B8B4551C9B84}" type="datetimeFigureOut">
              <a:rPr lang="en-US" smtClean="0"/>
              <a:pPr>
                <a:defRPr/>
              </a:pPr>
              <a:t>6/28/2021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864AC0B-1106-4F10-B1E7-9ED351F67BF4}" type="slidenum">
              <a:rPr lang="en-US" altLang="pt-PT" smtClean="0"/>
              <a:pPr/>
              <a:t>‹#›</a:t>
            </a:fld>
            <a:endParaRPr lang="en-US" altLang="pt-PT"/>
          </a:p>
        </p:txBody>
      </p:sp>
    </p:spTree>
    <p:extLst>
      <p:ext uri="{BB962C8B-B14F-4D97-AF65-F5344CB8AC3E}">
        <p14:creationId xmlns:p14="http://schemas.microsoft.com/office/powerpoint/2010/main" val="2138802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925A3EED-E282-434F-9982-58D703D891ED}" type="datetimeFigureOut">
              <a:rPr lang="en-US" smtClean="0"/>
              <a:pPr>
                <a:defRPr/>
              </a:pPr>
              <a:t>6/28/2021</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19C0ABAB-D501-4758-8473-2B88F78630C1}" type="slidenum">
              <a:rPr lang="en-US" altLang="pt-PT" smtClean="0"/>
              <a:pPr/>
              <a:t>‹#›</a:t>
            </a:fld>
            <a:endParaRPr lang="en-US" altLang="pt-PT"/>
          </a:p>
        </p:txBody>
      </p:sp>
    </p:spTree>
    <p:extLst>
      <p:ext uri="{BB962C8B-B14F-4D97-AF65-F5344CB8AC3E}">
        <p14:creationId xmlns:p14="http://schemas.microsoft.com/office/powerpoint/2010/main" val="24613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537A192E-FBE9-4313-959C-86477A5E50DF}" type="datetimeFigureOut">
              <a:rPr lang="en-US" smtClean="0"/>
              <a:pPr>
                <a:defRPr/>
              </a:pPr>
              <a:t>6/28/2021</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97A151A0-6BA1-42A7-AA8C-9D9C2017CEDA}" type="slidenum">
              <a:rPr lang="en-US" altLang="pt-PT" smtClean="0"/>
              <a:pPr/>
              <a:t>‹#›</a:t>
            </a:fld>
            <a:endParaRPr lang="en-US" altLang="pt-PT"/>
          </a:p>
        </p:txBody>
      </p:sp>
    </p:spTree>
    <p:extLst>
      <p:ext uri="{BB962C8B-B14F-4D97-AF65-F5344CB8AC3E}">
        <p14:creationId xmlns:p14="http://schemas.microsoft.com/office/powerpoint/2010/main" val="1159941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A8FBD7A-08BA-4508-9468-BEF158B20E68}" type="datetimeFigureOut">
              <a:rPr lang="en-US" smtClean="0"/>
              <a:pPr>
                <a:defRPr/>
              </a:pPr>
              <a:t>6/28/2021</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A7FAE26F-03F2-41A9-B525-EB0A0C76A42A}" type="slidenum">
              <a:rPr lang="en-US" altLang="pt-PT" smtClean="0"/>
              <a:pPr/>
              <a:t>‹#›</a:t>
            </a:fld>
            <a:endParaRPr lang="en-US" altLang="pt-PT"/>
          </a:p>
        </p:txBody>
      </p:sp>
    </p:spTree>
    <p:extLst>
      <p:ext uri="{BB962C8B-B14F-4D97-AF65-F5344CB8AC3E}">
        <p14:creationId xmlns:p14="http://schemas.microsoft.com/office/powerpoint/2010/main" val="294081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8390AB8-A55B-4054-9E53-5A91FFE9E4F2}" type="datetimeFigureOut">
              <a:rPr lang="en-US" smtClean="0"/>
              <a:pPr>
                <a:defRPr/>
              </a:pPr>
              <a:t>6/28/2021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0F913B91-473D-4AA3-A675-7D746D17EF55}" type="slidenum">
              <a:rPr lang="en-US" altLang="pt-PT" smtClean="0"/>
              <a:pPr/>
              <a:t>‹#›</a:t>
            </a:fld>
            <a:endParaRPr lang="en-US" altLang="pt-PT"/>
          </a:p>
        </p:txBody>
      </p:sp>
    </p:spTree>
    <p:extLst>
      <p:ext uri="{BB962C8B-B14F-4D97-AF65-F5344CB8AC3E}">
        <p14:creationId xmlns:p14="http://schemas.microsoft.com/office/powerpoint/2010/main" val="3089736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739DFE31-E6FF-4678-B44F-2D6F6A587187}" type="datetimeFigureOut">
              <a:rPr lang="en-US" smtClean="0"/>
              <a:pPr>
                <a:defRPr/>
              </a:pPr>
              <a:t>6/28/2021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D27576BE-B341-4442-8E97-FA3AEED5EDBB}" type="slidenum">
              <a:rPr lang="en-US" altLang="pt-PT" smtClean="0"/>
              <a:pPr/>
              <a:t>‹#›</a:t>
            </a:fld>
            <a:endParaRPr lang="en-US" altLang="pt-PT"/>
          </a:p>
        </p:txBody>
      </p:sp>
    </p:spTree>
    <p:extLst>
      <p:ext uri="{BB962C8B-B14F-4D97-AF65-F5344CB8AC3E}">
        <p14:creationId xmlns:p14="http://schemas.microsoft.com/office/powerpoint/2010/main" val="2671411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D7255A3-9A0D-4C58-8A1B-D5AB202C85ED}" type="datetimeFigureOut">
              <a:rPr lang="en-US" smtClean="0"/>
              <a:pPr>
                <a:defRPr/>
              </a:pPr>
              <a:t>6/28/2021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4F84BF1-90A3-4758-9752-01755DB99CF8}" type="slidenum">
              <a:rPr lang="en-US" altLang="pt-PT" smtClean="0"/>
              <a:pPr/>
              <a:t>‹#›</a:t>
            </a:fld>
            <a:endParaRPr lang="en-US" altLang="pt-PT"/>
          </a:p>
        </p:txBody>
      </p:sp>
    </p:spTree>
    <p:extLst>
      <p:ext uri="{BB962C8B-B14F-4D97-AF65-F5344CB8AC3E}">
        <p14:creationId xmlns:p14="http://schemas.microsoft.com/office/powerpoint/2010/main" val="416967260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 id="2147483760"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8.jpeg"/><Relationship Id="rId1" Type="http://schemas.openxmlformats.org/officeDocument/2006/relationships/slideLayout" Target="../slideLayouts/slideLayout17.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4"/>
          <p:cNvSpPr txBox="1">
            <a:spLocks noChangeArrowheads="1"/>
          </p:cNvSpPr>
          <p:nvPr/>
        </p:nvSpPr>
        <p:spPr bwMode="auto">
          <a:xfrm>
            <a:off x="520716" y="5910263"/>
            <a:ext cx="340349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pt-PT" altLang="en-US" b="1" dirty="0">
                <a:solidFill>
                  <a:schemeClr val="accent2"/>
                </a:solidFill>
                <a:latin typeface="Arial" panose="020B0604020202020204" pitchFamily="34" charset="0"/>
              </a:rPr>
              <a:t>Maputo, </a:t>
            </a:r>
            <a:r>
              <a:rPr lang="pt-PT" altLang="en-US" b="1" dirty="0" err="1">
                <a:solidFill>
                  <a:schemeClr val="accent2"/>
                </a:solidFill>
                <a:latin typeface="Arial" panose="020B0604020202020204" pitchFamily="34" charset="0"/>
              </a:rPr>
              <a:t>June</a:t>
            </a:r>
            <a:r>
              <a:rPr lang="pt-PT" altLang="en-US" b="1" dirty="0">
                <a:solidFill>
                  <a:schemeClr val="accent2"/>
                </a:solidFill>
                <a:latin typeface="Arial" panose="020B0604020202020204" pitchFamily="34" charset="0"/>
              </a:rPr>
              <a:t> 2021</a:t>
            </a:r>
            <a:endParaRPr lang="en-US" altLang="en-US" b="1" dirty="0">
              <a:solidFill>
                <a:schemeClr val="accent2"/>
              </a:solidFill>
              <a:latin typeface="Arial" panose="020B0604020202020204" pitchFamily="34" charset="0"/>
            </a:endParaRPr>
          </a:p>
        </p:txBody>
      </p:sp>
      <p:pic>
        <p:nvPicPr>
          <p:cNvPr id="205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4938" y="101600"/>
            <a:ext cx="1762125"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itle 1"/>
          <p:cNvSpPr>
            <a:spLocks/>
          </p:cNvSpPr>
          <p:nvPr/>
        </p:nvSpPr>
        <p:spPr bwMode="auto">
          <a:xfrm>
            <a:off x="759854" y="1547814"/>
            <a:ext cx="9994006" cy="1170298"/>
          </a:xfrm>
          <a:prstGeom prst="rect">
            <a:avLst/>
          </a:prstGeom>
          <a:noFill/>
          <a:ln w="9525">
            <a:no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pt-PT" sz="2400" dirty="0">
                <a:solidFill>
                  <a:srgbClr val="FF0000"/>
                </a:solidFill>
                <a:latin typeface="Arial Black" panose="020B0A04020102020204" pitchFamily="34" charset="0"/>
                <a:cs typeface="Arial" panose="020B0604020202020204" pitchFamily="34" charset="0"/>
              </a:rPr>
              <a:t>PLANNING AND BUDGETING FROM A GENDER AND CLIMATE CHANGE PERSPECTIVE</a:t>
            </a:r>
            <a:endParaRPr lang="en-ZA" altLang="pt-PT" sz="4000" dirty="0">
              <a:latin typeface="Arial Black" panose="020B0A04020102020204" pitchFamily="34" charset="0"/>
              <a:cs typeface="Arial" panose="020B0604020202020204" pitchFamily="34" charset="0"/>
            </a:endParaRPr>
          </a:p>
        </p:txBody>
      </p:sp>
      <p:pic>
        <p:nvPicPr>
          <p:cNvPr id="6" name="Imagem 7"/>
          <p:cNvPicPr>
            <a:picLocks noChangeAspect="1"/>
          </p:cNvPicPr>
          <p:nvPr/>
        </p:nvPicPr>
        <p:blipFill rotWithShape="1">
          <a:blip r:embed="rId4" cstate="print">
            <a:extLst>
              <a:ext uri="{28A0092B-C50C-407E-A947-70E740481C1C}">
                <a14:useLocalDpi xmlns:a14="http://schemas.microsoft.com/office/drawing/2010/main" val="0"/>
              </a:ext>
            </a:extLst>
          </a:blip>
          <a:srcRect b="14674"/>
          <a:stretch/>
        </p:blipFill>
        <p:spPr>
          <a:xfrm>
            <a:off x="7340958" y="2718112"/>
            <a:ext cx="4768875" cy="4069061"/>
          </a:xfrm>
          <a:prstGeom prst="rect">
            <a:avLst/>
          </a:prstGeom>
        </p:spPr>
      </p:pic>
      <p:sp>
        <p:nvSpPr>
          <p:cNvPr id="2" name="TextBox 1">
            <a:extLst>
              <a:ext uri="{FF2B5EF4-FFF2-40B4-BE49-F238E27FC236}">
                <a16:creationId xmlns:a16="http://schemas.microsoft.com/office/drawing/2014/main" id="{F3DE5D6B-6D00-409C-9D03-244978CCCE2E}"/>
              </a:ext>
            </a:extLst>
          </p:cNvPr>
          <p:cNvSpPr txBox="1"/>
          <p:nvPr/>
        </p:nvSpPr>
        <p:spPr>
          <a:xfrm>
            <a:off x="8917577" y="3831771"/>
            <a:ext cx="1584960" cy="830997"/>
          </a:xfrm>
          <a:prstGeom prst="rect">
            <a:avLst/>
          </a:prstGeom>
          <a:solidFill>
            <a:srgbClr val="F43E0C"/>
          </a:solidFill>
        </p:spPr>
        <p:txBody>
          <a:bodyPr wrap="square" rtlCol="0">
            <a:spAutoFit/>
          </a:bodyPr>
          <a:lstStyle/>
          <a:p>
            <a:r>
              <a:rPr lang="en-ZA" sz="2400" b="1" dirty="0">
                <a:solidFill>
                  <a:schemeClr val="bg1"/>
                </a:solidFill>
              </a:rPr>
              <a:t>GENDER EQUALITY</a:t>
            </a:r>
          </a:p>
        </p:txBody>
      </p:sp>
      <p:sp>
        <p:nvSpPr>
          <p:cNvPr id="3" name="TextBox 2">
            <a:extLst>
              <a:ext uri="{FF2B5EF4-FFF2-40B4-BE49-F238E27FC236}">
                <a16:creationId xmlns:a16="http://schemas.microsoft.com/office/drawing/2014/main" id="{35DA8253-00AA-42C3-8BDD-8424709EF5F5}"/>
              </a:ext>
            </a:extLst>
          </p:cNvPr>
          <p:cNvSpPr txBox="1"/>
          <p:nvPr/>
        </p:nvSpPr>
        <p:spPr>
          <a:xfrm>
            <a:off x="7526956" y="2868328"/>
            <a:ext cx="4427621" cy="523220"/>
          </a:xfrm>
          <a:prstGeom prst="rect">
            <a:avLst/>
          </a:prstGeom>
          <a:solidFill>
            <a:schemeClr val="accent5">
              <a:lumMod val="75000"/>
            </a:schemeClr>
          </a:solidFill>
        </p:spPr>
        <p:txBody>
          <a:bodyPr wrap="square" rtlCol="0">
            <a:spAutoFit/>
          </a:bodyPr>
          <a:lstStyle/>
          <a:p>
            <a:r>
              <a:rPr lang="en-ZA" sz="2800" b="1" dirty="0">
                <a:solidFill>
                  <a:schemeClr val="bg1"/>
                </a:solidFill>
                <a:latin typeface="Century Gothic" panose="020B0502020202020204" pitchFamily="34" charset="0"/>
              </a:rPr>
              <a:t>I WORK TOWARDS SDG 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type="subTitle" idx="1"/>
          </p:nvPr>
        </p:nvSpPr>
        <p:spPr>
          <a:xfrm>
            <a:off x="282575" y="1308100"/>
            <a:ext cx="11355388" cy="4919663"/>
          </a:xfrm>
          <a:ln>
            <a:solidFill>
              <a:schemeClr val="tx1">
                <a:lumMod val="85000"/>
                <a:lumOff val="15000"/>
              </a:schemeClr>
            </a:solidFill>
          </a:ln>
        </p:spPr>
        <p:txBody>
          <a:bodyPr>
            <a:normAutofit fontScale="92500" lnSpcReduction="20000"/>
          </a:bodyPr>
          <a:lstStyle/>
          <a:p>
            <a:pPr marL="609600" indent="-609600" algn="just" eaLnBrk="1" hangingPunct="1">
              <a:buFontTx/>
              <a:buAutoNum type="arabicPeriod"/>
              <a:defRPr/>
            </a:pPr>
            <a:endParaRPr lang="en-US" altLang="en-US" sz="1800" b="1" dirty="0">
              <a:solidFill>
                <a:schemeClr val="tx1"/>
              </a:solidFill>
              <a:latin typeface="Arial" panose="020B0604020202020204" pitchFamily="34" charset="0"/>
              <a:cs typeface="Arial" panose="020B0604020202020204" pitchFamily="34" charset="0"/>
            </a:endParaRPr>
          </a:p>
          <a:p>
            <a:pPr marL="990600" lvl="1" indent="-533400" algn="just">
              <a:buFontTx/>
              <a:buAutoNum type="arabicPeriod"/>
              <a:defRPr/>
            </a:pPr>
            <a:r>
              <a:rPr lang="en-GB" altLang="en-US" sz="1800" b="1" dirty="0">
                <a:solidFill>
                  <a:schemeClr val="tx1"/>
                </a:solidFill>
                <a:latin typeface="Arial" panose="020B0604020202020204" pitchFamily="34" charset="0"/>
                <a:cs typeface="Arial" panose="020B0604020202020204" pitchFamily="34" charset="0"/>
              </a:rPr>
              <a:t>AWARENESS OF PLANNING AND BUDGETING TOOLS</a:t>
            </a:r>
            <a:r>
              <a:rPr lang="en-US" altLang="en-US" sz="1800" b="1" dirty="0">
                <a:solidFill>
                  <a:schemeClr val="tx1"/>
                </a:solidFill>
                <a:latin typeface="Arial" panose="020B0604020202020204" pitchFamily="34" charset="0"/>
                <a:cs typeface="Arial" panose="020B0604020202020204" pitchFamily="34" charset="0"/>
              </a:rPr>
              <a:t>;</a:t>
            </a:r>
          </a:p>
          <a:p>
            <a:pPr marL="990600" lvl="1" indent="-533400" algn="just" eaLnBrk="1" hangingPunct="1">
              <a:buFontTx/>
              <a:buAutoNum type="arabicPeriod"/>
              <a:defRPr/>
            </a:pPr>
            <a:endParaRPr lang="en-US" altLang="en-US" sz="1800" b="1" dirty="0">
              <a:solidFill>
                <a:schemeClr val="tx1"/>
              </a:solidFill>
              <a:latin typeface="Arial" panose="020B0604020202020204" pitchFamily="34" charset="0"/>
              <a:cs typeface="Arial" panose="020B0604020202020204" pitchFamily="34" charset="0"/>
            </a:endParaRPr>
          </a:p>
          <a:p>
            <a:pPr marL="990600" lvl="1" indent="-533400" algn="just">
              <a:buFontTx/>
              <a:buAutoNum type="arabicPeriod"/>
              <a:defRPr/>
            </a:pPr>
            <a:r>
              <a:rPr lang="en-GB" altLang="en-US" sz="1800" b="1" dirty="0">
                <a:solidFill>
                  <a:schemeClr val="tx1"/>
                </a:solidFill>
                <a:latin typeface="Arial" panose="020B0604020202020204" pitchFamily="34" charset="0"/>
                <a:cs typeface="Arial" panose="020B0604020202020204" pitchFamily="34" charset="0"/>
              </a:rPr>
              <a:t>AWARENESS OF INSTRUMENTS PROMOTING GENDER EQUALITY AND CLIMATE CHANGE </a:t>
            </a:r>
            <a:r>
              <a:rPr lang="en-US" altLang="en-US" sz="1800" b="1" dirty="0">
                <a:solidFill>
                  <a:schemeClr val="tx1"/>
                </a:solidFill>
                <a:latin typeface="Arial" panose="020B0604020202020204" pitchFamily="34" charset="0"/>
                <a:cs typeface="Arial" panose="020B0604020202020204" pitchFamily="34" charset="0"/>
              </a:rPr>
              <a:t>(e.g.: National Gender Strategy, National Climate Change Adaptation Strategy, National Adaptation Plan);</a:t>
            </a:r>
          </a:p>
          <a:p>
            <a:pPr marL="990600" lvl="1" indent="-533400" algn="just" eaLnBrk="1" hangingPunct="1">
              <a:buFontTx/>
              <a:buAutoNum type="arabicPeriod"/>
              <a:defRPr/>
            </a:pPr>
            <a:endParaRPr lang="en-US" altLang="en-US" sz="1800" b="1" dirty="0">
              <a:solidFill>
                <a:schemeClr val="tx1"/>
              </a:solidFill>
              <a:latin typeface="Arial" panose="020B0604020202020204" pitchFamily="34" charset="0"/>
              <a:cs typeface="Arial" panose="020B0604020202020204" pitchFamily="34" charset="0"/>
            </a:endParaRPr>
          </a:p>
          <a:p>
            <a:pPr marL="990600" lvl="1" indent="-533400" algn="just">
              <a:buFontTx/>
              <a:buAutoNum type="arabicPeriod"/>
              <a:defRPr/>
            </a:pPr>
            <a:r>
              <a:rPr lang="en-GB" altLang="en-US" sz="1800" b="1" dirty="0">
                <a:solidFill>
                  <a:schemeClr val="tx1"/>
                </a:solidFill>
                <a:latin typeface="Arial" panose="020B0604020202020204" pitchFamily="34" charset="0"/>
                <a:cs typeface="Arial" panose="020B0604020202020204" pitchFamily="34" charset="0"/>
              </a:rPr>
              <a:t>AWARENSS OF THE IMPORTANCE OF GENDER ANALYSIS FOR THE COUNTRY’S DEVELOPMENT</a:t>
            </a:r>
            <a:r>
              <a:rPr lang="en-US" altLang="en-US" sz="1800" b="1" dirty="0">
                <a:solidFill>
                  <a:schemeClr val="tx1"/>
                </a:solidFill>
                <a:latin typeface="Arial" panose="020B0604020202020204" pitchFamily="34" charset="0"/>
                <a:cs typeface="Arial" panose="020B0604020202020204" pitchFamily="34" charset="0"/>
              </a:rPr>
              <a:t>;</a:t>
            </a:r>
          </a:p>
          <a:p>
            <a:pPr marL="990600" lvl="1" indent="-533400" algn="just" eaLnBrk="1" hangingPunct="1">
              <a:buFontTx/>
              <a:buAutoNum type="arabicPeriod"/>
              <a:defRPr/>
            </a:pPr>
            <a:endParaRPr lang="en-US" altLang="en-US" sz="1800" b="1" dirty="0">
              <a:solidFill>
                <a:schemeClr val="tx1"/>
              </a:solidFill>
              <a:latin typeface="Arial" panose="020B0604020202020204" pitchFamily="34" charset="0"/>
              <a:cs typeface="Arial" panose="020B0604020202020204" pitchFamily="34" charset="0"/>
            </a:endParaRPr>
          </a:p>
          <a:p>
            <a:pPr marL="990600" lvl="1" indent="-533400" algn="just" eaLnBrk="1" hangingPunct="1">
              <a:buFontTx/>
              <a:buAutoNum type="arabicPeriod"/>
              <a:defRPr/>
            </a:pPr>
            <a:r>
              <a:rPr lang="en-GB" altLang="en-US" sz="1800" b="1" dirty="0">
                <a:solidFill>
                  <a:schemeClr val="tx1"/>
                </a:solidFill>
                <a:latin typeface="Arial" panose="020B0604020202020204" pitchFamily="34" charset="0"/>
                <a:cs typeface="Arial" panose="020B0604020202020204" pitchFamily="34" charset="0"/>
              </a:rPr>
              <a:t>A DATABASE (QUALITATIVE AND QUANTITATIVE) AS A BASELINE FOR DEFINING DEVELOPMENT OBJECTIVES, ACTIONS AND GOALS, AND</a:t>
            </a:r>
            <a:endParaRPr lang="pt-PT" altLang="en-US" sz="1800" b="1" dirty="0">
              <a:solidFill>
                <a:schemeClr val="tx1"/>
              </a:solidFill>
              <a:latin typeface="Arial" panose="020B0604020202020204" pitchFamily="34" charset="0"/>
              <a:cs typeface="Arial" panose="020B0604020202020204" pitchFamily="34" charset="0"/>
            </a:endParaRPr>
          </a:p>
          <a:p>
            <a:pPr marL="990600" lvl="1" indent="-533400" algn="just" eaLnBrk="1" hangingPunct="1">
              <a:buFontTx/>
              <a:buAutoNum type="arabicPeriod"/>
              <a:defRPr/>
            </a:pPr>
            <a:endParaRPr lang="pt-PT" altLang="en-US" sz="1800" b="1" dirty="0">
              <a:solidFill>
                <a:schemeClr val="tx1"/>
              </a:solidFill>
              <a:latin typeface="Arial" panose="020B0604020202020204" pitchFamily="34" charset="0"/>
              <a:cs typeface="Arial" panose="020B0604020202020204" pitchFamily="34" charset="0"/>
            </a:endParaRPr>
          </a:p>
          <a:p>
            <a:pPr marL="990600" lvl="1" indent="-533400" algn="just">
              <a:buFontTx/>
              <a:buAutoNum type="arabicPeriod"/>
              <a:defRPr/>
            </a:pPr>
            <a:r>
              <a:rPr lang="en-GB" altLang="en-US" sz="1800" b="1" dirty="0">
                <a:solidFill>
                  <a:schemeClr val="tx1"/>
                </a:solidFill>
                <a:latin typeface="Arial" panose="020B0604020202020204" pitchFamily="34" charset="0"/>
                <a:cs typeface="Arial" panose="020B0604020202020204" pitchFamily="34" charset="0"/>
              </a:rPr>
              <a:t>BREAKDOWN OF STATISTICAL DATA BY GENDER AND LOCATION</a:t>
            </a:r>
            <a:r>
              <a:rPr lang="pt-PT" altLang="en-US" sz="1800" b="1" dirty="0">
                <a:solidFill>
                  <a:schemeClr val="tx1"/>
                </a:solidFill>
                <a:latin typeface="Arial" panose="020B0604020202020204" pitchFamily="34" charset="0"/>
                <a:cs typeface="Arial" panose="020B0604020202020204" pitchFamily="34" charset="0"/>
              </a:rPr>
              <a:t>.</a:t>
            </a:r>
          </a:p>
          <a:p>
            <a:pPr marL="990600" lvl="1" indent="-533400" algn="just" eaLnBrk="1" hangingPunct="1">
              <a:buFont typeface="Arial" panose="020B0604020202020204" pitchFamily="34" charset="0"/>
              <a:buNone/>
              <a:defRPr/>
            </a:pPr>
            <a:endParaRPr lang="pt-PT" altLang="en-US" sz="1800" b="1" dirty="0">
              <a:solidFill>
                <a:schemeClr val="tx1"/>
              </a:solidFill>
              <a:latin typeface="Arial" panose="020B0604020202020204" pitchFamily="34" charset="0"/>
              <a:cs typeface="Arial" panose="020B0604020202020204" pitchFamily="34" charset="0"/>
            </a:endParaRPr>
          </a:p>
          <a:p>
            <a:pPr marL="979488" lvl="3" indent="0" algn="just" eaLnBrk="1" hangingPunct="1">
              <a:buFont typeface="Arial" panose="020B0604020202020204" pitchFamily="34" charset="0"/>
              <a:buNone/>
              <a:defRPr/>
            </a:pPr>
            <a:r>
              <a:rPr lang="en-GB" altLang="en-US" sz="1900" b="1" i="1" dirty="0">
                <a:solidFill>
                  <a:srgbClr val="FF0000"/>
                </a:solidFill>
                <a:latin typeface="Arial" panose="020B0604020202020204" pitchFamily="34" charset="0"/>
                <a:cs typeface="Arial" panose="020B0604020202020204" pitchFamily="34" charset="0"/>
              </a:rPr>
              <a:t>THE ACTIONS MUST RESPOND TO THE NEEDS OF MEN AND WOMEN IN ORDER TO INDUCE CHANGE AND RAISE THE STATUS OF WOMEN IN SOCIETY</a:t>
            </a:r>
          </a:p>
        </p:txBody>
      </p:sp>
      <p:sp>
        <p:nvSpPr>
          <p:cNvPr id="9219" name="Slide Number Placeholder 3"/>
          <p:cNvSpPr txBox="1">
            <a:spLocks noGrp="1"/>
          </p:cNvSpPr>
          <p:nvPr/>
        </p:nvSpPr>
        <p:spPr bwMode="auto">
          <a:xfrm>
            <a:off x="9448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fld id="{8A072B75-0BB2-4823-BD27-C092F61B7879}" type="slidenum">
              <a:rPr lang="en-US" altLang="pt-PT" sz="1200">
                <a:solidFill>
                  <a:srgbClr val="405065"/>
                </a:solidFill>
                <a:latin typeface="Arial" panose="020B0604020202020204" pitchFamily="34" charset="0"/>
              </a:rPr>
              <a:pPr algn="r" eaLnBrk="1" hangingPunct="1">
                <a:lnSpc>
                  <a:spcPct val="100000"/>
                </a:lnSpc>
                <a:spcBef>
                  <a:spcPct val="0"/>
                </a:spcBef>
                <a:buFontTx/>
                <a:buNone/>
              </a:pPr>
              <a:t>10</a:t>
            </a:fld>
            <a:endParaRPr lang="en-US" altLang="pt-PT" sz="1200">
              <a:solidFill>
                <a:srgbClr val="405065"/>
              </a:solidFill>
              <a:latin typeface="Arial" panose="020B0604020202020204" pitchFamily="34" charset="0"/>
            </a:endParaRPr>
          </a:p>
        </p:txBody>
      </p:sp>
      <p:sp>
        <p:nvSpPr>
          <p:cNvPr id="12292" name="Rectangle 5"/>
          <p:cNvSpPr>
            <a:spLocks noChangeArrowheads="1"/>
          </p:cNvSpPr>
          <p:nvPr/>
        </p:nvSpPr>
        <p:spPr bwMode="auto">
          <a:xfrm>
            <a:off x="1597025" y="321673"/>
            <a:ext cx="8977313" cy="706028"/>
          </a:xfrm>
          <a:prstGeom prst="rect">
            <a:avLst/>
          </a:prstGeom>
          <a:solidFill>
            <a:schemeClr val="bg2">
              <a:lumMod val="25000"/>
            </a:schemeClr>
          </a:solidFill>
          <a:ln w="57150">
            <a:solidFill>
              <a:schemeClr val="bg1"/>
            </a:solidFill>
            <a:miter lim="800000"/>
            <a:headEnd/>
            <a:tailEnd/>
          </a:ln>
          <a:effectLst>
            <a:outerShdw dist="107763" dir="18900000" algn="ctr" rotWithShape="0">
              <a:schemeClr val="folHlink"/>
            </a:outerShdw>
          </a:effectLst>
        </p:spPr>
        <p:txBody>
          <a:bodyPr lIns="92075" tIns="46038" rIns="92075" bIns="46038" anchor="ctr">
            <a:spAutoFit/>
          </a:bodyPr>
          <a:lstStyle/>
          <a:p>
            <a:pPr algn="ctr" eaLnBrk="1" fontAlgn="auto" hangingPunct="1">
              <a:lnSpc>
                <a:spcPct val="90000"/>
              </a:lnSpc>
              <a:spcAft>
                <a:spcPts val="0"/>
              </a:spcAft>
              <a:defRPr/>
            </a:pPr>
            <a:r>
              <a:rPr lang="en-US" sz="2200" b="1" dirty="0">
                <a:solidFill>
                  <a:schemeClr val="bg1"/>
                </a:solidFill>
                <a:effectLst>
                  <a:outerShdw blurRad="38100" dist="38100" dir="2700000" algn="tl">
                    <a:srgbClr val="000000"/>
                  </a:outerShdw>
                </a:effectLst>
                <a:latin typeface="Bell MT" pitchFamily="18" charset="0"/>
              </a:rPr>
              <a:t>PLANNING AND BUDGETING FROM A GENDER AND CLIMATE CHANGE PERSPECTIVE – </a:t>
            </a:r>
            <a:r>
              <a:rPr lang="en-US" sz="2200" b="1" dirty="0">
                <a:solidFill>
                  <a:srgbClr val="FFFF00"/>
                </a:solidFill>
                <a:effectLst>
                  <a:outerShdw blurRad="38100" dist="38100" dir="2700000" algn="tl">
                    <a:srgbClr val="000000"/>
                  </a:outerShdw>
                </a:effectLst>
                <a:latin typeface="Bell MT" pitchFamily="18" charset="0"/>
              </a:rPr>
              <a:t>ASSUMPTIONS</a:t>
            </a:r>
            <a:endParaRPr lang="pt-PT" sz="2200" b="1" dirty="0">
              <a:solidFill>
                <a:srgbClr val="FFFF00"/>
              </a:solidFill>
              <a:effectLst>
                <a:outerShdw blurRad="38100" dist="38100" dir="2700000" algn="tl">
                  <a:srgbClr val="000000"/>
                </a:outerShdw>
              </a:effectLst>
              <a:latin typeface="Bell MT" pitchFamily="18" charset="0"/>
            </a:endParaRPr>
          </a:p>
        </p:txBody>
      </p:sp>
      <p:pic>
        <p:nvPicPr>
          <p:cNvPr id="9221" name="Picture 4" descr="Bandmz"/>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1010900" y="173038"/>
            <a:ext cx="819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3988" y="2351088"/>
            <a:ext cx="11704637" cy="1754969"/>
          </a:xfrm>
          <a:solidFill>
            <a:schemeClr val="bg2">
              <a:lumMod val="25000"/>
            </a:schemeClr>
          </a:solidFill>
          <a:ln w="57150">
            <a:solidFill>
              <a:schemeClr val="bg1"/>
            </a:solidFill>
          </a:ln>
          <a:effectLst>
            <a:outerShdw dist="107763" dir="18900000" algn="ctr" rotWithShape="0">
              <a:schemeClr val="folHlink"/>
            </a:outerShdw>
          </a:effectLst>
        </p:spPr>
        <p:txBody>
          <a:bodyPr lIns="92075" tIns="46038" rIns="92075" bIns="46038" rtlCol="0">
            <a:spAutoFit/>
          </a:bodyPr>
          <a:lstStyle/>
          <a:p>
            <a:pPr algn="ctr">
              <a:defRPr/>
            </a:pPr>
            <a:r>
              <a:rPr lang="en-GB" b="1" dirty="0">
                <a:solidFill>
                  <a:schemeClr val="bg1"/>
                </a:solidFill>
              </a:rPr>
              <a:t>INSTRUMENTS FOR PLANNING AND BUDGETING FROM A GENDER AND CLIMATE CHANGE PERSPECTIVE
</a:t>
            </a:r>
            <a:endParaRPr lang="pt-PT" b="1" dirty="0">
              <a:solidFill>
                <a:schemeClr val="bg1"/>
              </a:solidFill>
            </a:endParaRPr>
          </a:p>
        </p:txBody>
      </p:sp>
      <p:sp>
        <p:nvSpPr>
          <p:cNvPr id="1024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fld id="{497397C8-5CD1-4924-BCD8-B5BB5CD2E9C2}" type="slidenum">
              <a:rPr lang="en-GB" altLang="pt-PT" sz="1200">
                <a:solidFill>
                  <a:srgbClr val="FEFEFE"/>
                </a:solidFill>
                <a:latin typeface="Arial" panose="020B0604020202020204" pitchFamily="34" charset="0"/>
                <a:cs typeface="Arial" panose="020B0604020202020204" pitchFamily="34" charset="0"/>
              </a:rPr>
              <a:pPr>
                <a:lnSpc>
                  <a:spcPct val="100000"/>
                </a:lnSpc>
                <a:spcBef>
                  <a:spcPct val="0"/>
                </a:spcBef>
                <a:buFontTx/>
                <a:buNone/>
              </a:pPr>
              <a:t>11</a:t>
            </a:fld>
            <a:endParaRPr lang="en-GB" altLang="pt-PT" sz="1200">
              <a:solidFill>
                <a:srgbClr val="FEFEFE"/>
              </a:solidFill>
              <a:latin typeface="Arial" panose="020B0604020202020204" pitchFamily="34" charset="0"/>
              <a:cs typeface="Arial" panose="020B0604020202020204" pitchFamily="34" charset="0"/>
            </a:endParaRPr>
          </a:p>
        </p:txBody>
      </p:sp>
      <p:pic>
        <p:nvPicPr>
          <p:cNvPr id="10244"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515600" y="152400"/>
            <a:ext cx="11430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ChangeArrowheads="1"/>
          </p:cNvSpPr>
          <p:nvPr/>
        </p:nvSpPr>
        <p:spPr bwMode="auto">
          <a:xfrm>
            <a:off x="5338519" y="574880"/>
            <a:ext cx="1864187" cy="1272256"/>
          </a:xfrm>
          <a:prstGeom prst="rect">
            <a:avLst/>
          </a:prstGeom>
          <a:solidFill>
            <a:srgbClr val="FF99C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flatTx/>
          </a:bodyPr>
          <a:lstStyle/>
          <a:p>
            <a:pPr algn="ctr" eaLnBrk="1" fontAlgn="auto" hangingPunct="1">
              <a:spcBef>
                <a:spcPts val="0"/>
              </a:spcBef>
              <a:spcAft>
                <a:spcPts val="0"/>
              </a:spcAft>
              <a:defRPr/>
            </a:pPr>
            <a:r>
              <a:rPr lang="pt-PT" b="1" dirty="0">
                <a:latin typeface="Garamond" pitchFamily="18" charset="0"/>
              </a:rPr>
              <a:t>GOVERNMENT </a:t>
            </a:r>
          </a:p>
          <a:p>
            <a:pPr algn="ctr" eaLnBrk="1" fontAlgn="auto" hangingPunct="1">
              <a:spcBef>
                <a:spcPts val="0"/>
              </a:spcBef>
              <a:spcAft>
                <a:spcPts val="0"/>
              </a:spcAft>
              <a:defRPr/>
            </a:pPr>
            <a:r>
              <a:rPr lang="pt-PT" b="1" dirty="0">
                <a:latin typeface="Garamond" pitchFamily="18" charset="0"/>
              </a:rPr>
              <a:t>PROGRAMME </a:t>
            </a:r>
          </a:p>
          <a:p>
            <a:pPr algn="ctr" eaLnBrk="1" fontAlgn="auto" hangingPunct="1">
              <a:spcBef>
                <a:spcPts val="0"/>
              </a:spcBef>
              <a:spcAft>
                <a:spcPts val="0"/>
              </a:spcAft>
              <a:defRPr/>
            </a:pPr>
            <a:endParaRPr lang="pt-PT" b="1" dirty="0">
              <a:latin typeface="Garamond" pitchFamily="18" charset="0"/>
            </a:endParaRPr>
          </a:p>
        </p:txBody>
      </p:sp>
      <p:sp>
        <p:nvSpPr>
          <p:cNvPr id="15365" name="Oval 5"/>
          <p:cNvSpPr>
            <a:spLocks noChangeArrowheads="1"/>
          </p:cNvSpPr>
          <p:nvPr/>
        </p:nvSpPr>
        <p:spPr bwMode="auto">
          <a:xfrm>
            <a:off x="5538542" y="2737186"/>
            <a:ext cx="1485900" cy="914400"/>
          </a:xfrm>
          <a:prstGeom prst="ellipse">
            <a:avLst/>
          </a:prstGeom>
          <a:solidFill>
            <a:schemeClr val="accent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eaLnBrk="1" fontAlgn="auto" hangingPunct="1">
              <a:spcBef>
                <a:spcPts val="0"/>
              </a:spcBef>
              <a:spcAft>
                <a:spcPts val="0"/>
              </a:spcAft>
              <a:defRPr/>
            </a:pPr>
            <a:r>
              <a:rPr lang="pt-PT" sz="2000" b="1" dirty="0" err="1">
                <a:latin typeface="+mn-lt"/>
              </a:rPr>
              <a:t>Sectoral</a:t>
            </a:r>
            <a:endParaRPr lang="pt-PT" sz="2000" b="1" dirty="0">
              <a:latin typeface="+mn-lt"/>
            </a:endParaRPr>
          </a:p>
          <a:p>
            <a:pPr algn="ctr" eaLnBrk="1" fontAlgn="auto" hangingPunct="1">
              <a:spcBef>
                <a:spcPts val="0"/>
              </a:spcBef>
              <a:spcAft>
                <a:spcPts val="0"/>
              </a:spcAft>
              <a:defRPr/>
            </a:pPr>
            <a:r>
              <a:rPr lang="pt-PT" sz="2000" b="1" dirty="0" err="1">
                <a:latin typeface="+mn-lt"/>
              </a:rPr>
              <a:t>strategies</a:t>
            </a:r>
            <a:r>
              <a:rPr lang="pt-PT" sz="2000" b="1" dirty="0">
                <a:latin typeface="+mn-lt"/>
              </a:rPr>
              <a:t> 
</a:t>
            </a:r>
          </a:p>
        </p:txBody>
      </p:sp>
      <p:sp>
        <p:nvSpPr>
          <p:cNvPr id="15366" name="Rectangle 6"/>
          <p:cNvSpPr>
            <a:spLocks noChangeArrowheads="1"/>
          </p:cNvSpPr>
          <p:nvPr/>
        </p:nvSpPr>
        <p:spPr bwMode="auto">
          <a:xfrm>
            <a:off x="5157729" y="3688723"/>
            <a:ext cx="2225763" cy="762000"/>
          </a:xfrm>
          <a:prstGeom prst="rect">
            <a:avLst/>
          </a:prstGeom>
          <a:solidFill>
            <a:schemeClr val="accent2"/>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flatTx/>
          </a:bodyPr>
          <a:lstStyle/>
          <a:p>
            <a:pPr algn="ctr" eaLnBrk="1" fontAlgn="auto" hangingPunct="1">
              <a:spcBef>
                <a:spcPts val="0"/>
              </a:spcBef>
              <a:spcAft>
                <a:spcPts val="0"/>
              </a:spcAft>
              <a:defRPr/>
            </a:pPr>
            <a:endParaRPr lang="pt-PT" sz="2000" b="1" dirty="0">
              <a:latin typeface="Garamond" pitchFamily="18" charset="0"/>
            </a:endParaRPr>
          </a:p>
          <a:p>
            <a:pPr algn="ctr" eaLnBrk="1" fontAlgn="auto" hangingPunct="1">
              <a:spcBef>
                <a:spcPts val="0"/>
              </a:spcBef>
              <a:spcAft>
                <a:spcPts val="0"/>
              </a:spcAft>
              <a:defRPr/>
            </a:pPr>
            <a:r>
              <a:rPr lang="pt-PT" sz="2000" b="1" dirty="0">
                <a:latin typeface="Garamond" pitchFamily="18" charset="0"/>
              </a:rPr>
              <a:t>CFMP</a:t>
            </a:r>
          </a:p>
          <a:p>
            <a:pPr algn="ctr" eaLnBrk="1" fontAlgn="auto" hangingPunct="1">
              <a:spcBef>
                <a:spcPts val="0"/>
              </a:spcBef>
              <a:spcAft>
                <a:spcPts val="0"/>
              </a:spcAft>
              <a:defRPr/>
            </a:pPr>
            <a:r>
              <a:rPr lang="pt-PT" sz="2000" b="1" dirty="0">
                <a:solidFill>
                  <a:schemeClr val="bg1"/>
                </a:solidFill>
                <a:latin typeface="Garamond" pitchFamily="18" charset="0"/>
              </a:rPr>
              <a:t>(</a:t>
            </a:r>
            <a:r>
              <a:rPr lang="pt-PT" sz="2000" b="1" dirty="0" err="1">
                <a:solidFill>
                  <a:schemeClr val="bg1"/>
                </a:solidFill>
                <a:latin typeface="Garamond" pitchFamily="18" charset="0"/>
              </a:rPr>
              <a:t>Programmes</a:t>
            </a:r>
            <a:r>
              <a:rPr lang="pt-PT" sz="2000" b="1" dirty="0">
                <a:solidFill>
                  <a:schemeClr val="bg1"/>
                </a:solidFill>
                <a:latin typeface="Garamond" pitchFamily="18" charset="0"/>
              </a:rPr>
              <a:t>)</a:t>
            </a:r>
          </a:p>
          <a:p>
            <a:pPr algn="ctr" eaLnBrk="1" fontAlgn="auto" hangingPunct="1">
              <a:spcBef>
                <a:spcPts val="0"/>
              </a:spcBef>
              <a:spcAft>
                <a:spcPts val="0"/>
              </a:spcAft>
              <a:defRPr/>
            </a:pPr>
            <a:endParaRPr lang="pt-PT" sz="2000" b="1" dirty="0">
              <a:latin typeface="Garamond" pitchFamily="18" charset="0"/>
            </a:endParaRPr>
          </a:p>
        </p:txBody>
      </p:sp>
      <p:sp>
        <p:nvSpPr>
          <p:cNvPr id="15367" name="AutoShape 7"/>
          <p:cNvSpPr>
            <a:spLocks noChangeArrowheads="1"/>
          </p:cNvSpPr>
          <p:nvPr/>
        </p:nvSpPr>
        <p:spPr bwMode="auto">
          <a:xfrm>
            <a:off x="6115578" y="1862072"/>
            <a:ext cx="390159" cy="821338"/>
          </a:xfrm>
          <a:prstGeom prst="downArrow">
            <a:avLst>
              <a:gd name="adj1" fmla="val 50000"/>
              <a:gd name="adj2" fmla="val 25000"/>
            </a:avLst>
          </a:prstGeom>
          <a:solidFill>
            <a:srgbClr val="FFCC99"/>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eaLnBrk="1" fontAlgn="auto" hangingPunct="1">
              <a:spcBef>
                <a:spcPts val="0"/>
              </a:spcBef>
              <a:spcAft>
                <a:spcPts val="0"/>
              </a:spcAft>
              <a:defRPr/>
            </a:pPr>
            <a:endParaRPr lang="pt-PT" sz="1400">
              <a:latin typeface="+mn-lt"/>
            </a:endParaRPr>
          </a:p>
        </p:txBody>
      </p:sp>
      <p:sp>
        <p:nvSpPr>
          <p:cNvPr id="15370" name="AutoShape 10"/>
          <p:cNvSpPr>
            <a:spLocks noChangeArrowheads="1"/>
          </p:cNvSpPr>
          <p:nvPr/>
        </p:nvSpPr>
        <p:spPr bwMode="auto">
          <a:xfrm>
            <a:off x="6060286" y="4524997"/>
            <a:ext cx="420650" cy="1006008"/>
          </a:xfrm>
          <a:prstGeom prst="downArrow">
            <a:avLst>
              <a:gd name="adj1" fmla="val 50000"/>
              <a:gd name="adj2" fmla="val 25000"/>
            </a:avLst>
          </a:prstGeom>
          <a:solidFill>
            <a:srgbClr val="FFCC0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eaLnBrk="1" fontAlgn="auto" hangingPunct="1">
              <a:spcBef>
                <a:spcPts val="0"/>
              </a:spcBef>
              <a:spcAft>
                <a:spcPts val="0"/>
              </a:spcAft>
              <a:defRPr/>
            </a:pPr>
            <a:endParaRPr lang="pt-PT" sz="1400">
              <a:latin typeface="+mn-lt"/>
            </a:endParaRPr>
          </a:p>
        </p:txBody>
      </p:sp>
      <p:sp>
        <p:nvSpPr>
          <p:cNvPr id="15372" name="Oval 12"/>
          <p:cNvSpPr>
            <a:spLocks noChangeArrowheads="1"/>
          </p:cNvSpPr>
          <p:nvPr/>
        </p:nvSpPr>
        <p:spPr bwMode="auto">
          <a:xfrm>
            <a:off x="5367682" y="5570247"/>
            <a:ext cx="1885950" cy="838200"/>
          </a:xfrm>
          <a:prstGeom prst="ellipse">
            <a:avLst/>
          </a:prstGeom>
          <a:solidFill>
            <a:srgbClr val="FF99C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flatTx/>
          </a:bodyPr>
          <a:lstStyle/>
          <a:p>
            <a:pPr algn="ctr" eaLnBrk="1" fontAlgn="auto" hangingPunct="1">
              <a:spcBef>
                <a:spcPts val="0"/>
              </a:spcBef>
              <a:spcAft>
                <a:spcPts val="0"/>
              </a:spcAft>
              <a:defRPr/>
            </a:pPr>
            <a:r>
              <a:rPr lang="pt-PT" sz="2800" b="1" dirty="0">
                <a:latin typeface="Garamond" pitchFamily="18" charset="0"/>
              </a:rPr>
              <a:t>PESOE</a:t>
            </a:r>
          </a:p>
        </p:txBody>
      </p:sp>
      <p:pic>
        <p:nvPicPr>
          <p:cNvPr id="13333"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46187" y="560388"/>
            <a:ext cx="3727451" cy="371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ight Brace 5"/>
          <p:cNvSpPr/>
          <p:nvPr/>
        </p:nvSpPr>
        <p:spPr>
          <a:xfrm rot="10800000">
            <a:off x="7197725" y="1077913"/>
            <a:ext cx="871538" cy="4302125"/>
          </a:xfrm>
          <a:prstGeom prst="rightBrace">
            <a:avLst>
              <a:gd name="adj1" fmla="val 121770"/>
              <a:gd name="adj2" fmla="val 52947"/>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7" name="Rectangle 6"/>
          <p:cNvSpPr/>
          <p:nvPr/>
        </p:nvSpPr>
        <p:spPr>
          <a:xfrm>
            <a:off x="8334375" y="544513"/>
            <a:ext cx="1887538" cy="4986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1" name="Rectangle 20"/>
          <p:cNvSpPr/>
          <p:nvPr/>
        </p:nvSpPr>
        <p:spPr>
          <a:xfrm>
            <a:off x="7947025" y="4959350"/>
            <a:ext cx="3130550" cy="43815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pt-PT" sz="1100" dirty="0">
                <a:solidFill>
                  <a:sysClr val="windowText" lastClr="000000"/>
                </a:solidFill>
                <a:latin typeface="Arial Black" pitchFamily="34" charset="0"/>
                <a:cs typeface="Arial" charset="0"/>
              </a:rPr>
              <a:t>NATIONAL ADAPTATION PLAN
</a:t>
            </a:r>
            <a:endParaRPr lang="en-US" sz="1100" dirty="0">
              <a:solidFill>
                <a:sysClr val="windowText" lastClr="000000"/>
              </a:solidFill>
              <a:latin typeface="Arial Black" pitchFamily="34" charset="0"/>
              <a:cs typeface="Arial" charset="0"/>
            </a:endParaRPr>
          </a:p>
        </p:txBody>
      </p:sp>
      <p:sp>
        <p:nvSpPr>
          <p:cNvPr id="22" name="Rectangle 21"/>
          <p:cNvSpPr/>
          <p:nvPr/>
        </p:nvSpPr>
        <p:spPr>
          <a:xfrm>
            <a:off x="8077200" y="2495550"/>
            <a:ext cx="3186113" cy="70485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pt-PT" sz="1100" dirty="0">
                <a:solidFill>
                  <a:sysClr val="windowText" lastClr="000000"/>
                </a:solidFill>
                <a:latin typeface="Arial Black" pitchFamily="34" charset="0"/>
                <a:cs typeface="Arial" charset="0"/>
              </a:rPr>
              <a:t>NATIONAL CLIMATE CHANGE ADAPTATION STRATEGY</a:t>
            </a:r>
            <a:endParaRPr lang="en-US" sz="1100" dirty="0">
              <a:solidFill>
                <a:sysClr val="windowText" lastClr="000000"/>
              </a:solidFill>
              <a:latin typeface="Arial Black" pitchFamily="34" charset="0"/>
              <a:cs typeface="Arial" charset="0"/>
            </a:endParaRPr>
          </a:p>
        </p:txBody>
      </p:sp>
      <p:sp>
        <p:nvSpPr>
          <p:cNvPr id="23" name="Rectangle 22"/>
          <p:cNvSpPr/>
          <p:nvPr/>
        </p:nvSpPr>
        <p:spPr>
          <a:xfrm>
            <a:off x="8043863" y="917575"/>
            <a:ext cx="2901950" cy="446088"/>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en-GB" sz="1100" dirty="0">
                <a:solidFill>
                  <a:sysClr val="windowText" lastClr="000000"/>
                </a:solidFill>
                <a:latin typeface="Arial Black" pitchFamily="34" charset="0"/>
                <a:cs typeface="Arial" charset="0"/>
              </a:rPr>
              <a:t>GENDER POLICY AND IMPLEMENTATION STRATEGY</a:t>
            </a:r>
            <a:endParaRPr lang="en-US" sz="1100" dirty="0">
              <a:solidFill>
                <a:sysClr val="windowText" lastClr="000000"/>
              </a:solidFill>
              <a:latin typeface="Arial Black" pitchFamily="34" charset="0"/>
              <a:cs typeface="Arial" charset="0"/>
            </a:endParaRPr>
          </a:p>
        </p:txBody>
      </p:sp>
      <p:sp>
        <p:nvSpPr>
          <p:cNvPr id="29" name="Rectangle 28"/>
          <p:cNvSpPr/>
          <p:nvPr/>
        </p:nvSpPr>
        <p:spPr>
          <a:xfrm>
            <a:off x="7994650" y="1730375"/>
            <a:ext cx="3000375" cy="36195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en-GB" sz="1100" dirty="0">
                <a:solidFill>
                  <a:sysClr val="windowText" lastClr="000000"/>
                </a:solidFill>
                <a:latin typeface="Arial Black" pitchFamily="34" charset="0"/>
                <a:cs typeface="Arial" charset="0"/>
              </a:rPr>
              <a:t>NATIONAL ACTION PLAN FOR  WOMENS’ EMPOWERMENT</a:t>
            </a:r>
            <a:endParaRPr lang="en-US" sz="1100" dirty="0">
              <a:solidFill>
                <a:sysClr val="windowText" lastClr="000000"/>
              </a:solidFill>
              <a:latin typeface="Arial Black" pitchFamily="34" charset="0"/>
              <a:cs typeface="Arial" charset="0"/>
            </a:endParaRPr>
          </a:p>
        </p:txBody>
      </p:sp>
      <p:sp>
        <p:nvSpPr>
          <p:cNvPr id="31" name="Rectangle 30"/>
          <p:cNvSpPr/>
          <p:nvPr/>
        </p:nvSpPr>
        <p:spPr>
          <a:xfrm>
            <a:off x="8047038" y="3338513"/>
            <a:ext cx="3201987" cy="5238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pt-PT" sz="1100" dirty="0">
                <a:solidFill>
                  <a:sysClr val="windowText" lastClr="000000"/>
                </a:solidFill>
                <a:latin typeface="Arial Black" pitchFamily="34" charset="0"/>
                <a:cs typeface="Arial" charset="0"/>
              </a:rPr>
              <a:t>PUBLIC SERVICE GENDER STRATEGY</a:t>
            </a:r>
            <a:endParaRPr lang="en-US" sz="1100" dirty="0">
              <a:solidFill>
                <a:sysClr val="windowText" lastClr="000000"/>
              </a:solidFill>
              <a:latin typeface="Arial Black" pitchFamily="34" charset="0"/>
              <a:cs typeface="Arial" charset="0"/>
            </a:endParaRPr>
          </a:p>
        </p:txBody>
      </p:sp>
      <p:sp>
        <p:nvSpPr>
          <p:cNvPr id="32" name="Rectangle 31"/>
          <p:cNvSpPr/>
          <p:nvPr/>
        </p:nvSpPr>
        <p:spPr>
          <a:xfrm>
            <a:off x="7947025" y="4146550"/>
            <a:ext cx="3108325" cy="525463"/>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en-GB" sz="1100" dirty="0">
                <a:solidFill>
                  <a:sysClr val="windowText" lastClr="000000"/>
                </a:solidFill>
                <a:latin typeface="Arial Black" pitchFamily="34" charset="0"/>
                <a:cs typeface="Arial" charset="0"/>
              </a:rPr>
              <a:t>GENDER, ENVIRONMENT AND CLIMATE CHANGE STRATEGY</a:t>
            </a:r>
            <a:endParaRPr lang="en-US" sz="1100" dirty="0">
              <a:solidFill>
                <a:sysClr val="windowText" lastClr="000000"/>
              </a:solidFill>
              <a:latin typeface="Arial Black" pitchFamily="34" charset="0"/>
              <a:cs typeface="Arial" charset="0"/>
            </a:endParaRPr>
          </a:p>
        </p:txBody>
      </p:sp>
      <p:sp>
        <p:nvSpPr>
          <p:cNvPr id="8" name="Curved Right Arrow 7"/>
          <p:cNvSpPr/>
          <p:nvPr/>
        </p:nvSpPr>
        <p:spPr>
          <a:xfrm rot="20378119">
            <a:off x="4457700" y="2679700"/>
            <a:ext cx="490538" cy="1658938"/>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tx1"/>
              </a:solidFill>
            </a:endParaRPr>
          </a:p>
        </p:txBody>
      </p:sp>
      <p:sp>
        <p:nvSpPr>
          <p:cNvPr id="9" name="Curved Left Arrow 8"/>
          <p:cNvSpPr/>
          <p:nvPr/>
        </p:nvSpPr>
        <p:spPr>
          <a:xfrm>
            <a:off x="7296150" y="1998663"/>
            <a:ext cx="690563" cy="2243137"/>
          </a:xfrm>
          <a:prstGeom prst="curved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tx1"/>
              </a:solidFill>
            </a:endParaRPr>
          </a:p>
        </p:txBody>
      </p:sp>
      <p:sp>
        <p:nvSpPr>
          <p:cNvPr id="2" name="TextBox 1">
            <a:extLst>
              <a:ext uri="{FF2B5EF4-FFF2-40B4-BE49-F238E27FC236}">
                <a16:creationId xmlns:a16="http://schemas.microsoft.com/office/drawing/2014/main" id="{CB39BCC7-49DC-41FC-823D-D904711B3220}"/>
              </a:ext>
            </a:extLst>
          </p:cNvPr>
          <p:cNvSpPr txBox="1"/>
          <p:nvPr/>
        </p:nvSpPr>
        <p:spPr>
          <a:xfrm>
            <a:off x="2373642" y="2000205"/>
            <a:ext cx="1472539" cy="615553"/>
          </a:xfrm>
          <a:prstGeom prst="rect">
            <a:avLst/>
          </a:prstGeom>
          <a:solidFill>
            <a:schemeClr val="bg1"/>
          </a:solidFill>
        </p:spPr>
        <p:txBody>
          <a:bodyPr wrap="square" rtlCol="0">
            <a:spAutoFit/>
          </a:bodyPr>
          <a:lstStyle/>
          <a:p>
            <a:pPr algn="ctr"/>
            <a:r>
              <a:rPr lang="en-ZA" sz="1700" b="1" dirty="0"/>
              <a:t>Sustainable development</a:t>
            </a:r>
          </a:p>
        </p:txBody>
      </p:sp>
      <p:sp>
        <p:nvSpPr>
          <p:cNvPr id="3" name="TextBox 2">
            <a:extLst>
              <a:ext uri="{FF2B5EF4-FFF2-40B4-BE49-F238E27FC236}">
                <a16:creationId xmlns:a16="http://schemas.microsoft.com/office/drawing/2014/main" id="{CA90697C-5700-476A-9A28-7E0351C2BE95}"/>
              </a:ext>
            </a:extLst>
          </p:cNvPr>
          <p:cNvSpPr txBox="1"/>
          <p:nvPr/>
        </p:nvSpPr>
        <p:spPr>
          <a:xfrm>
            <a:off x="1698305" y="3238812"/>
            <a:ext cx="1280160" cy="723275"/>
          </a:xfrm>
          <a:prstGeom prst="rect">
            <a:avLst/>
          </a:prstGeom>
          <a:solidFill>
            <a:srgbClr val="9900FF"/>
          </a:solidFill>
        </p:spPr>
        <p:txBody>
          <a:bodyPr wrap="square" rtlCol="0">
            <a:spAutoFit/>
          </a:bodyPr>
          <a:lstStyle/>
          <a:p>
            <a:r>
              <a:rPr lang="en-ZA" sz="1400" b="1" dirty="0">
                <a:solidFill>
                  <a:schemeClr val="bg1"/>
                </a:solidFill>
              </a:rPr>
              <a:t>Partnerships</a:t>
            </a:r>
          </a:p>
          <a:p>
            <a:r>
              <a:rPr lang="en-ZA" sz="900" dirty="0">
                <a:solidFill>
                  <a:schemeClr val="bg1"/>
                </a:solidFill>
              </a:rPr>
              <a:t>Implement the agenda through strong global partnerships</a:t>
            </a:r>
          </a:p>
        </p:txBody>
      </p:sp>
      <p:sp>
        <p:nvSpPr>
          <p:cNvPr id="4" name="TextBox 3">
            <a:extLst>
              <a:ext uri="{FF2B5EF4-FFF2-40B4-BE49-F238E27FC236}">
                <a16:creationId xmlns:a16="http://schemas.microsoft.com/office/drawing/2014/main" id="{6047B152-469B-4230-BA18-580826EB36BF}"/>
              </a:ext>
            </a:extLst>
          </p:cNvPr>
          <p:cNvSpPr txBox="1"/>
          <p:nvPr/>
        </p:nvSpPr>
        <p:spPr>
          <a:xfrm>
            <a:off x="2935678" y="3266504"/>
            <a:ext cx="1366389" cy="584775"/>
          </a:xfrm>
          <a:prstGeom prst="rect">
            <a:avLst/>
          </a:prstGeom>
          <a:solidFill>
            <a:srgbClr val="00B0F0"/>
          </a:solidFill>
        </p:spPr>
        <p:txBody>
          <a:bodyPr wrap="square" rtlCol="0">
            <a:spAutoFit/>
          </a:bodyPr>
          <a:lstStyle/>
          <a:p>
            <a:r>
              <a:rPr lang="en-ZA" sz="1400" b="1" dirty="0">
                <a:solidFill>
                  <a:schemeClr val="bg1"/>
                </a:solidFill>
              </a:rPr>
              <a:t>Peace</a:t>
            </a:r>
          </a:p>
          <a:p>
            <a:r>
              <a:rPr lang="en-ZA" sz="900" b="1" dirty="0">
                <a:solidFill>
                  <a:schemeClr val="bg1"/>
                </a:solidFill>
              </a:rPr>
              <a:t>Promote peaceful, just and inclusive societies</a:t>
            </a:r>
          </a:p>
        </p:txBody>
      </p:sp>
      <p:sp>
        <p:nvSpPr>
          <p:cNvPr id="5" name="TextBox 4">
            <a:extLst>
              <a:ext uri="{FF2B5EF4-FFF2-40B4-BE49-F238E27FC236}">
                <a16:creationId xmlns:a16="http://schemas.microsoft.com/office/drawing/2014/main" id="{ED458637-B63F-4535-986C-4CC085AB8621}"/>
              </a:ext>
            </a:extLst>
          </p:cNvPr>
          <p:cNvSpPr txBox="1"/>
          <p:nvPr/>
        </p:nvSpPr>
        <p:spPr>
          <a:xfrm>
            <a:off x="1374255" y="1363663"/>
            <a:ext cx="888895" cy="1277273"/>
          </a:xfrm>
          <a:prstGeom prst="rect">
            <a:avLst/>
          </a:prstGeom>
          <a:solidFill>
            <a:srgbClr val="33CC33"/>
          </a:solidFill>
        </p:spPr>
        <p:txBody>
          <a:bodyPr wrap="square" rtlCol="0">
            <a:spAutoFit/>
          </a:bodyPr>
          <a:lstStyle/>
          <a:p>
            <a:r>
              <a:rPr lang="en-ZA" sz="1400" b="1" dirty="0">
                <a:solidFill>
                  <a:schemeClr val="bg1"/>
                </a:solidFill>
              </a:rPr>
              <a:t>Planet</a:t>
            </a:r>
          </a:p>
          <a:p>
            <a:r>
              <a:rPr lang="en-ZA" sz="900" dirty="0">
                <a:solidFill>
                  <a:schemeClr val="bg1"/>
                </a:solidFill>
              </a:rPr>
              <a:t>Protect our planet’s natural resources and climate for future generations</a:t>
            </a:r>
          </a:p>
        </p:txBody>
      </p:sp>
      <p:sp>
        <p:nvSpPr>
          <p:cNvPr id="10" name="TextBox 9">
            <a:extLst>
              <a:ext uri="{FF2B5EF4-FFF2-40B4-BE49-F238E27FC236}">
                <a16:creationId xmlns:a16="http://schemas.microsoft.com/office/drawing/2014/main" id="{E8CB5C43-1C8D-4171-8363-439F2FDE73EC}"/>
              </a:ext>
            </a:extLst>
          </p:cNvPr>
          <p:cNvSpPr txBox="1"/>
          <p:nvPr/>
        </p:nvSpPr>
        <p:spPr>
          <a:xfrm>
            <a:off x="2399148" y="636459"/>
            <a:ext cx="1663200" cy="769441"/>
          </a:xfrm>
          <a:prstGeom prst="rect">
            <a:avLst/>
          </a:prstGeom>
          <a:solidFill>
            <a:srgbClr val="6666FF"/>
          </a:solidFill>
        </p:spPr>
        <p:txBody>
          <a:bodyPr wrap="square" rtlCol="0">
            <a:spAutoFit/>
          </a:bodyPr>
          <a:lstStyle/>
          <a:p>
            <a:r>
              <a:rPr lang="en-ZA" sz="1400" b="1" dirty="0">
                <a:solidFill>
                  <a:schemeClr val="bg1"/>
                </a:solidFill>
              </a:rPr>
              <a:t>People</a:t>
            </a:r>
          </a:p>
          <a:p>
            <a:r>
              <a:rPr lang="en-ZA" sz="1000" dirty="0">
                <a:solidFill>
                  <a:schemeClr val="bg1"/>
                </a:solidFill>
              </a:rPr>
              <a:t>Eradicate all forms of poverty and hunger and ensure dignity and equality</a:t>
            </a:r>
          </a:p>
        </p:txBody>
      </p:sp>
      <p:sp>
        <p:nvSpPr>
          <p:cNvPr id="11" name="TextBox 10">
            <a:extLst>
              <a:ext uri="{FF2B5EF4-FFF2-40B4-BE49-F238E27FC236}">
                <a16:creationId xmlns:a16="http://schemas.microsoft.com/office/drawing/2014/main" id="{B000CBEB-DCCB-4F95-B4FF-1D11000023FE}"/>
              </a:ext>
            </a:extLst>
          </p:cNvPr>
          <p:cNvSpPr txBox="1"/>
          <p:nvPr/>
        </p:nvSpPr>
        <p:spPr>
          <a:xfrm>
            <a:off x="3970086" y="1645920"/>
            <a:ext cx="1003552" cy="1077218"/>
          </a:xfrm>
          <a:prstGeom prst="rect">
            <a:avLst/>
          </a:prstGeom>
          <a:solidFill>
            <a:srgbClr val="FF9900"/>
          </a:solidFill>
        </p:spPr>
        <p:txBody>
          <a:bodyPr wrap="square" rtlCol="0">
            <a:spAutoFit/>
          </a:bodyPr>
          <a:lstStyle/>
          <a:p>
            <a:r>
              <a:rPr lang="en-ZA" sz="1400" b="1" dirty="0">
                <a:solidFill>
                  <a:schemeClr val="bg1"/>
                </a:solidFill>
              </a:rPr>
              <a:t>Prosperity</a:t>
            </a:r>
          </a:p>
          <a:p>
            <a:r>
              <a:rPr lang="en-ZA" sz="1000" dirty="0">
                <a:solidFill>
                  <a:schemeClr val="bg1"/>
                </a:solidFill>
              </a:rPr>
              <a:t>Ensure a prosperous and full life in harmony with nature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5212C6B-D685-4BF9-B1C0-BB67F97019C9}"/>
              </a:ext>
            </a:extLst>
          </p:cNvPr>
          <p:cNvPicPr>
            <a:picLocks noChangeAspect="1"/>
          </p:cNvPicPr>
          <p:nvPr/>
        </p:nvPicPr>
        <p:blipFill>
          <a:blip r:embed="rId2"/>
          <a:stretch>
            <a:fillRect/>
          </a:stretch>
        </p:blipFill>
        <p:spPr>
          <a:xfrm>
            <a:off x="788276" y="320040"/>
            <a:ext cx="10161664" cy="6057900"/>
          </a:xfrm>
          <a:prstGeom prst="rect">
            <a:avLst/>
          </a:prstGeom>
        </p:spPr>
      </p:pic>
    </p:spTree>
    <p:extLst>
      <p:ext uri="{BB962C8B-B14F-4D97-AF65-F5344CB8AC3E}">
        <p14:creationId xmlns:p14="http://schemas.microsoft.com/office/powerpoint/2010/main" val="1036721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39E4AF8-5C48-4F68-830A-841EE7BDBF4A}"/>
              </a:ext>
            </a:extLst>
          </p:cNvPr>
          <p:cNvPicPr>
            <a:picLocks noChangeAspect="1"/>
          </p:cNvPicPr>
          <p:nvPr/>
        </p:nvPicPr>
        <p:blipFill>
          <a:blip r:embed="rId2"/>
          <a:stretch>
            <a:fillRect/>
          </a:stretch>
        </p:blipFill>
        <p:spPr>
          <a:xfrm>
            <a:off x="571500" y="228600"/>
            <a:ext cx="9349740" cy="6126480"/>
          </a:xfrm>
          <a:prstGeom prst="rect">
            <a:avLst/>
          </a:prstGeom>
        </p:spPr>
      </p:pic>
    </p:spTree>
    <p:extLst>
      <p:ext uri="{BB962C8B-B14F-4D97-AF65-F5344CB8AC3E}">
        <p14:creationId xmlns:p14="http://schemas.microsoft.com/office/powerpoint/2010/main" val="2276269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5794" name="Rectangle 2">
            <a:extLst>
              <a:ext uri="{FF2B5EF4-FFF2-40B4-BE49-F238E27FC236}">
                <a16:creationId xmlns:a16="http://schemas.microsoft.com/office/drawing/2014/main" id="{A162AA61-8E32-47B5-ADCB-D1C908834E1F}"/>
              </a:ext>
            </a:extLst>
          </p:cNvPr>
          <p:cNvSpPr>
            <a:spLocks noGrp="1" noChangeArrowheads="1"/>
          </p:cNvSpPr>
          <p:nvPr>
            <p:ph type="title"/>
          </p:nvPr>
        </p:nvSpPr>
        <p:spPr>
          <a:xfrm>
            <a:off x="615950" y="1063625"/>
            <a:ext cx="10661650" cy="701675"/>
          </a:xfrm>
        </p:spPr>
        <p:txBody>
          <a:bodyPr rtlCol="0">
            <a:normAutofit/>
          </a:bodyPr>
          <a:lstStyle/>
          <a:p>
            <a:pPr marL="182563" indent="-182563">
              <a:lnSpc>
                <a:spcPct val="140000"/>
              </a:lnSpc>
              <a:spcBef>
                <a:spcPts val="1200"/>
              </a:spcBef>
              <a:buClr>
                <a:schemeClr val="accent1">
                  <a:lumMod val="75000"/>
                </a:schemeClr>
              </a:buClr>
              <a:buSzPct val="85000"/>
              <a:buFont typeface="Wingdings" pitchFamily="2" charset="2"/>
              <a:buChar char="q"/>
              <a:defRPr/>
            </a:pPr>
            <a:r>
              <a:rPr lang="en-US" altLang="zh-CN" sz="2000" b="1" dirty="0">
                <a:latin typeface="+mn-lt"/>
                <a:ea typeface="+mn-ea"/>
                <a:cs typeface="+mn-cs"/>
              </a:rPr>
              <a:t> </a:t>
            </a:r>
            <a:r>
              <a:rPr lang="en-US" altLang="zh-CN" sz="2200" b="1" dirty="0">
                <a:latin typeface="+mn-lt"/>
                <a:ea typeface="+mn-ea"/>
                <a:cs typeface="+mn-cs"/>
              </a:rPr>
              <a:t>FUNCTIONAL CLASSIFICATION </a:t>
            </a:r>
            <a:endParaRPr lang="en-US" altLang="en-US" sz="2200" b="1" dirty="0">
              <a:latin typeface="+mn-lt"/>
              <a:ea typeface="+mn-ea"/>
              <a:cs typeface="+mn-cs"/>
            </a:endParaRPr>
          </a:p>
        </p:txBody>
      </p:sp>
      <p:sp>
        <p:nvSpPr>
          <p:cNvPr id="15363" name="Espaço Reservado para Número de Slid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sz="2800">
                <a:solidFill>
                  <a:schemeClr val="tx1"/>
                </a:solidFill>
                <a:latin typeface="Calibri" pitchFamily="34" charset="0"/>
              </a:defRPr>
            </a:lvl1pPr>
            <a:lvl2pPr marL="742950" indent="-285750" defTabSz="457200">
              <a:defRPr sz="2400">
                <a:solidFill>
                  <a:schemeClr val="tx1"/>
                </a:solidFill>
                <a:latin typeface="Calibri" pitchFamily="34" charset="0"/>
              </a:defRPr>
            </a:lvl2pPr>
            <a:lvl3pPr defTabSz="457200">
              <a:defRPr sz="2000">
                <a:solidFill>
                  <a:schemeClr val="tx1"/>
                </a:solidFill>
                <a:latin typeface="Calibri" pitchFamily="34" charset="0"/>
              </a:defRPr>
            </a:lvl3pPr>
            <a:lvl4pPr defTabSz="457200">
              <a:defRPr sz="2000">
                <a:solidFill>
                  <a:schemeClr val="tx1"/>
                </a:solidFill>
                <a:latin typeface="Calibri" pitchFamily="34" charset="0"/>
              </a:defRPr>
            </a:lvl4pPr>
            <a:lvl5pPr defTabSz="457200">
              <a:defRPr sz="2000">
                <a:solidFill>
                  <a:schemeClr val="tx1"/>
                </a:solidFill>
                <a:latin typeface="Calibri" pitchFamily="34" charset="0"/>
              </a:defRPr>
            </a:lvl5pPr>
            <a:lvl6pPr defTabSz="457200" eaLnBrk="0" fontAlgn="base" hangingPunct="0">
              <a:spcAft>
                <a:spcPct val="0"/>
              </a:spcAft>
              <a:defRPr sz="2000">
                <a:solidFill>
                  <a:schemeClr val="tx1"/>
                </a:solidFill>
                <a:latin typeface="Calibri" pitchFamily="34" charset="0"/>
              </a:defRPr>
            </a:lvl6pPr>
            <a:lvl7pPr defTabSz="457200" eaLnBrk="0" fontAlgn="base" hangingPunct="0">
              <a:spcAft>
                <a:spcPct val="0"/>
              </a:spcAft>
              <a:defRPr sz="2000">
                <a:solidFill>
                  <a:schemeClr val="tx1"/>
                </a:solidFill>
                <a:latin typeface="Calibri" pitchFamily="34" charset="0"/>
              </a:defRPr>
            </a:lvl7pPr>
            <a:lvl8pPr defTabSz="457200" eaLnBrk="0" fontAlgn="base" hangingPunct="0">
              <a:spcAft>
                <a:spcPct val="0"/>
              </a:spcAft>
              <a:defRPr sz="2000">
                <a:solidFill>
                  <a:schemeClr val="tx1"/>
                </a:solidFill>
                <a:latin typeface="Calibri" pitchFamily="34" charset="0"/>
              </a:defRPr>
            </a:lvl8pPr>
            <a:lvl9pPr defTabSz="457200" eaLnBrk="0" fontAlgn="base" hangingPunct="0">
              <a:spcAft>
                <a:spcPct val="0"/>
              </a:spcAft>
              <a:defRPr sz="2000">
                <a:solidFill>
                  <a:schemeClr val="tx1"/>
                </a:solidFill>
                <a:latin typeface="Calibri" pitchFamily="34" charset="0"/>
              </a:defRPr>
            </a:lvl9pPr>
          </a:lstStyle>
          <a:p>
            <a:fld id="{BC54DEAA-EB47-4A14-AB88-305656BF058C}" type="slidenum">
              <a:rPr lang="en-US" altLang="en-US" sz="1200">
                <a:solidFill>
                  <a:srgbClr val="045C75"/>
                </a:solidFill>
                <a:latin typeface="Rockwell" pitchFamily="18" charset="0"/>
              </a:rPr>
              <a:pPr/>
              <a:t>15</a:t>
            </a:fld>
            <a:endParaRPr lang="en-US" altLang="en-US" sz="1200">
              <a:solidFill>
                <a:srgbClr val="045C75"/>
              </a:solidFill>
              <a:latin typeface="Rockwell" pitchFamily="18" charset="0"/>
            </a:endParaRPr>
          </a:p>
        </p:txBody>
      </p:sp>
      <p:sp>
        <p:nvSpPr>
          <p:cNvPr id="55" name="Rectangle 2">
            <a:extLst>
              <a:ext uri="{FF2B5EF4-FFF2-40B4-BE49-F238E27FC236}">
                <a16:creationId xmlns:a16="http://schemas.microsoft.com/office/drawing/2014/main" id="{DF300314-48DC-4FF1-B723-14C6A90A3068}"/>
              </a:ext>
            </a:extLst>
          </p:cNvPr>
          <p:cNvSpPr txBox="1">
            <a:spLocks noChangeArrowheads="1"/>
          </p:cNvSpPr>
          <p:nvPr/>
        </p:nvSpPr>
        <p:spPr>
          <a:xfrm>
            <a:off x="476250" y="1571625"/>
            <a:ext cx="11430000" cy="3929063"/>
          </a:xfrm>
          <a:prstGeom prst="rect">
            <a:avLst/>
          </a:prstGeom>
        </p:spPr>
        <p:txBody>
          <a:bodyPr anchor="ctr">
            <a:normAutofit/>
          </a:bodyPr>
          <a:lstStyle/>
          <a:p>
            <a:pPr>
              <a:defRPr/>
            </a:pPr>
            <a:endParaRPr lang="pt-BR" dirty="0">
              <a:solidFill>
                <a:srgbClr val="C00000"/>
              </a:solidFill>
              <a:effectLst>
                <a:outerShdw blurRad="38100" dist="38100" dir="2700000" algn="tl">
                  <a:srgbClr val="000000">
                    <a:alpha val="43137"/>
                  </a:srgbClr>
                </a:outerShdw>
              </a:effectLst>
            </a:endParaRPr>
          </a:p>
        </p:txBody>
      </p:sp>
      <p:pic>
        <p:nvPicPr>
          <p:cNvPr id="15365" name="Picture 3993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9550" y="0"/>
            <a:ext cx="1009650" cy="84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3994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888663" y="0"/>
            <a:ext cx="11430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7" name="Slide Number Placehold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a:defRPr sz="2800">
                <a:solidFill>
                  <a:schemeClr val="tx1"/>
                </a:solidFill>
                <a:latin typeface="Calibri" pitchFamily="34" charset="0"/>
              </a:defRPr>
            </a:lvl1pPr>
            <a:lvl2pPr marL="742950" indent="-285750" defTabSz="457200">
              <a:defRPr sz="2400">
                <a:solidFill>
                  <a:schemeClr val="tx1"/>
                </a:solidFill>
                <a:latin typeface="Calibri" pitchFamily="34" charset="0"/>
              </a:defRPr>
            </a:lvl2pPr>
            <a:lvl3pPr defTabSz="457200">
              <a:defRPr sz="2000">
                <a:solidFill>
                  <a:schemeClr val="tx1"/>
                </a:solidFill>
                <a:latin typeface="Calibri" pitchFamily="34" charset="0"/>
              </a:defRPr>
            </a:lvl3pPr>
            <a:lvl4pPr defTabSz="457200">
              <a:defRPr sz="2000">
                <a:solidFill>
                  <a:schemeClr val="tx1"/>
                </a:solidFill>
                <a:latin typeface="Calibri" pitchFamily="34" charset="0"/>
              </a:defRPr>
            </a:lvl4pPr>
            <a:lvl5pPr defTabSz="457200">
              <a:defRPr sz="2000">
                <a:solidFill>
                  <a:schemeClr val="tx1"/>
                </a:solidFill>
                <a:latin typeface="Calibri" pitchFamily="34" charset="0"/>
              </a:defRPr>
            </a:lvl5pPr>
            <a:lvl6pPr defTabSz="457200" eaLnBrk="0" fontAlgn="base" hangingPunct="0">
              <a:spcAft>
                <a:spcPct val="0"/>
              </a:spcAft>
              <a:defRPr sz="2000">
                <a:solidFill>
                  <a:schemeClr val="tx1"/>
                </a:solidFill>
                <a:latin typeface="Calibri" pitchFamily="34" charset="0"/>
              </a:defRPr>
            </a:lvl6pPr>
            <a:lvl7pPr defTabSz="457200" eaLnBrk="0" fontAlgn="base" hangingPunct="0">
              <a:spcAft>
                <a:spcPct val="0"/>
              </a:spcAft>
              <a:defRPr sz="2000">
                <a:solidFill>
                  <a:schemeClr val="tx1"/>
                </a:solidFill>
                <a:latin typeface="Calibri" pitchFamily="34" charset="0"/>
              </a:defRPr>
            </a:lvl7pPr>
            <a:lvl8pPr defTabSz="457200" eaLnBrk="0" fontAlgn="base" hangingPunct="0">
              <a:spcAft>
                <a:spcPct val="0"/>
              </a:spcAft>
              <a:defRPr sz="2000">
                <a:solidFill>
                  <a:schemeClr val="tx1"/>
                </a:solidFill>
                <a:latin typeface="Calibri" pitchFamily="34" charset="0"/>
              </a:defRPr>
            </a:lvl8pPr>
            <a:lvl9pPr defTabSz="457200" eaLnBrk="0" fontAlgn="base" hangingPunct="0">
              <a:spcAft>
                <a:spcPct val="0"/>
              </a:spcAft>
              <a:defRPr sz="2000">
                <a:solidFill>
                  <a:schemeClr val="tx1"/>
                </a:solidFill>
                <a:latin typeface="Calibri" pitchFamily="34" charset="0"/>
              </a:defRPr>
            </a:lvl9pPr>
          </a:lstStyle>
          <a:p>
            <a:pPr algn="ctr" eaLnBrk="1" hangingPunct="1"/>
            <a:fld id="{1D3F2427-3C95-48FA-B788-6FBCE4A21171}" type="slidenum">
              <a:rPr lang="pt-PT" altLang="en-US" sz="1400" b="1">
                <a:solidFill>
                  <a:srgbClr val="FFFFFF"/>
                </a:solidFill>
                <a:latin typeface="Times New Roman" pitchFamily="18" charset="0"/>
              </a:rPr>
              <a:pPr algn="ctr" eaLnBrk="1" hangingPunct="1"/>
              <a:t>15</a:t>
            </a:fld>
            <a:endParaRPr lang="pt-PT" altLang="en-US" sz="1400" b="1">
              <a:solidFill>
                <a:srgbClr val="FFFFFF"/>
              </a:solidFill>
              <a:latin typeface="Times New Roman" pitchFamily="18" charset="0"/>
            </a:endParaRPr>
          </a:p>
        </p:txBody>
      </p:sp>
      <p:sp>
        <p:nvSpPr>
          <p:cNvPr id="15368" name="Text Box 3"/>
          <p:cNvSpPr txBox="1">
            <a:spLocks noChangeArrowheads="1"/>
          </p:cNvSpPr>
          <p:nvPr/>
        </p:nvSpPr>
        <p:spPr bwMode="auto">
          <a:xfrm>
            <a:off x="3810000" y="4648200"/>
            <a:ext cx="1524000" cy="4572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sz="2800">
                <a:solidFill>
                  <a:schemeClr val="tx1"/>
                </a:solidFill>
                <a:latin typeface="Calibri" pitchFamily="34" charset="0"/>
              </a:defRPr>
            </a:lvl1pPr>
            <a:lvl2pPr marL="742950" indent="-285750" defTabSz="457200">
              <a:defRPr sz="2400">
                <a:solidFill>
                  <a:schemeClr val="tx1"/>
                </a:solidFill>
                <a:latin typeface="Calibri" pitchFamily="34" charset="0"/>
              </a:defRPr>
            </a:lvl2pPr>
            <a:lvl3pPr defTabSz="457200">
              <a:defRPr sz="2000">
                <a:solidFill>
                  <a:schemeClr val="tx1"/>
                </a:solidFill>
                <a:latin typeface="Calibri" pitchFamily="34" charset="0"/>
              </a:defRPr>
            </a:lvl3pPr>
            <a:lvl4pPr defTabSz="457200">
              <a:defRPr sz="2000">
                <a:solidFill>
                  <a:schemeClr val="tx1"/>
                </a:solidFill>
                <a:latin typeface="Calibri" pitchFamily="34" charset="0"/>
              </a:defRPr>
            </a:lvl4pPr>
            <a:lvl5pPr defTabSz="457200">
              <a:defRPr sz="2000">
                <a:solidFill>
                  <a:schemeClr val="tx1"/>
                </a:solidFill>
                <a:latin typeface="Calibri" pitchFamily="34" charset="0"/>
              </a:defRPr>
            </a:lvl5pPr>
            <a:lvl6pPr defTabSz="457200" eaLnBrk="0" fontAlgn="base" hangingPunct="0">
              <a:spcAft>
                <a:spcPct val="0"/>
              </a:spcAft>
              <a:defRPr sz="2000">
                <a:solidFill>
                  <a:schemeClr val="tx1"/>
                </a:solidFill>
                <a:latin typeface="Calibri" pitchFamily="34" charset="0"/>
              </a:defRPr>
            </a:lvl6pPr>
            <a:lvl7pPr defTabSz="457200" eaLnBrk="0" fontAlgn="base" hangingPunct="0">
              <a:spcAft>
                <a:spcPct val="0"/>
              </a:spcAft>
              <a:defRPr sz="2000">
                <a:solidFill>
                  <a:schemeClr val="tx1"/>
                </a:solidFill>
                <a:latin typeface="Calibri" pitchFamily="34" charset="0"/>
              </a:defRPr>
            </a:lvl7pPr>
            <a:lvl8pPr defTabSz="457200" eaLnBrk="0" fontAlgn="base" hangingPunct="0">
              <a:spcAft>
                <a:spcPct val="0"/>
              </a:spcAft>
              <a:defRPr sz="2000">
                <a:solidFill>
                  <a:schemeClr val="tx1"/>
                </a:solidFill>
                <a:latin typeface="Calibri" pitchFamily="34" charset="0"/>
              </a:defRPr>
            </a:lvl8pPr>
            <a:lvl9pPr defTabSz="457200" eaLnBrk="0" fontAlgn="base" hangingPunct="0">
              <a:spcAft>
                <a:spcPct val="0"/>
              </a:spcAft>
              <a:defRPr sz="2000">
                <a:solidFill>
                  <a:schemeClr val="tx1"/>
                </a:solidFill>
                <a:latin typeface="Calibri" pitchFamily="34" charset="0"/>
              </a:defRPr>
            </a:lvl9pPr>
          </a:lstStyle>
          <a:p>
            <a:pPr>
              <a:spcBef>
                <a:spcPct val="50000"/>
              </a:spcBef>
            </a:pPr>
            <a:endParaRPr lang="pt-PT" altLang="en-US" sz="1800">
              <a:latin typeface="Times New Roman" pitchFamily="18" charset="0"/>
            </a:endParaRPr>
          </a:p>
        </p:txBody>
      </p:sp>
      <p:sp>
        <p:nvSpPr>
          <p:cNvPr id="15369" name="Text Box 4"/>
          <p:cNvSpPr txBox="1">
            <a:spLocks noChangeArrowheads="1"/>
          </p:cNvSpPr>
          <p:nvPr/>
        </p:nvSpPr>
        <p:spPr bwMode="auto">
          <a:xfrm>
            <a:off x="454025" y="1571625"/>
            <a:ext cx="10823575" cy="434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sz="2800">
                <a:solidFill>
                  <a:schemeClr val="tx1"/>
                </a:solidFill>
                <a:latin typeface="Calibri" pitchFamily="34" charset="0"/>
              </a:defRPr>
            </a:lvl1pPr>
            <a:lvl2pPr marL="742950" indent="-285750" defTabSz="457200">
              <a:defRPr sz="2400">
                <a:solidFill>
                  <a:schemeClr val="tx1"/>
                </a:solidFill>
                <a:latin typeface="Calibri" pitchFamily="34" charset="0"/>
              </a:defRPr>
            </a:lvl2pPr>
            <a:lvl3pPr defTabSz="457200">
              <a:defRPr sz="2000">
                <a:solidFill>
                  <a:schemeClr val="tx1"/>
                </a:solidFill>
                <a:latin typeface="Calibri" pitchFamily="34" charset="0"/>
              </a:defRPr>
            </a:lvl3pPr>
            <a:lvl4pPr defTabSz="457200">
              <a:defRPr sz="2000">
                <a:solidFill>
                  <a:schemeClr val="tx1"/>
                </a:solidFill>
                <a:latin typeface="Calibri" pitchFamily="34" charset="0"/>
              </a:defRPr>
            </a:lvl4pPr>
            <a:lvl5pPr marL="1828800" defTabSz="457200">
              <a:defRPr sz="2000">
                <a:solidFill>
                  <a:schemeClr val="tx1"/>
                </a:solidFill>
                <a:latin typeface="Calibri" pitchFamily="34" charset="0"/>
              </a:defRPr>
            </a:lvl5pPr>
            <a:lvl6pPr marL="2286000" defTabSz="457200" eaLnBrk="0" fontAlgn="base" hangingPunct="0">
              <a:spcAft>
                <a:spcPct val="0"/>
              </a:spcAft>
              <a:defRPr sz="2000">
                <a:solidFill>
                  <a:schemeClr val="tx1"/>
                </a:solidFill>
                <a:latin typeface="Calibri" pitchFamily="34" charset="0"/>
              </a:defRPr>
            </a:lvl6pPr>
            <a:lvl7pPr marL="2743200" defTabSz="457200" eaLnBrk="0" fontAlgn="base" hangingPunct="0">
              <a:spcAft>
                <a:spcPct val="0"/>
              </a:spcAft>
              <a:defRPr sz="2000">
                <a:solidFill>
                  <a:schemeClr val="tx1"/>
                </a:solidFill>
                <a:latin typeface="Calibri" pitchFamily="34" charset="0"/>
              </a:defRPr>
            </a:lvl7pPr>
            <a:lvl8pPr marL="3200400" defTabSz="457200" eaLnBrk="0" fontAlgn="base" hangingPunct="0">
              <a:spcAft>
                <a:spcPct val="0"/>
              </a:spcAft>
              <a:defRPr sz="2000">
                <a:solidFill>
                  <a:schemeClr val="tx1"/>
                </a:solidFill>
                <a:latin typeface="Calibri" pitchFamily="34" charset="0"/>
              </a:defRPr>
            </a:lvl8pPr>
            <a:lvl9pPr marL="3657600" defTabSz="457200" eaLnBrk="0" fontAlgn="base" hangingPunct="0">
              <a:spcAft>
                <a:spcPct val="0"/>
              </a:spcAft>
              <a:defRPr sz="2000">
                <a:solidFill>
                  <a:schemeClr val="tx1"/>
                </a:solidFill>
                <a:latin typeface="Calibri" pitchFamily="34" charset="0"/>
              </a:defRPr>
            </a:lvl9pPr>
          </a:lstStyle>
          <a:p>
            <a:pPr algn="just">
              <a:spcBef>
                <a:spcPct val="50000"/>
              </a:spcBef>
              <a:buClr>
                <a:schemeClr val="hlink"/>
              </a:buClr>
              <a:buFont typeface="Wingdings" pitchFamily="2" charset="2"/>
              <a:buNone/>
            </a:pPr>
            <a:r>
              <a:rPr lang="en-ZA" altLang="zh-CN" sz="2400" dirty="0">
                <a:latin typeface="Rockwell" pitchFamily="18" charset="0"/>
                <a:cs typeface="方正姚体"/>
              </a:rPr>
              <a:t>The </a:t>
            </a:r>
            <a:r>
              <a:rPr lang="en-ZA" altLang="zh-CN" sz="2400" u="sng" dirty="0">
                <a:latin typeface="Rockwell" pitchFamily="18" charset="0"/>
                <a:cs typeface="方正姚体"/>
              </a:rPr>
              <a:t>purpose is to combine public spending into areas of government action</a:t>
            </a:r>
          </a:p>
          <a:p>
            <a:pPr algn="just">
              <a:spcBef>
                <a:spcPct val="50000"/>
              </a:spcBef>
              <a:buClr>
                <a:schemeClr val="hlink"/>
              </a:buClr>
              <a:buFont typeface="Wingdings" pitchFamily="2" charset="2"/>
              <a:buNone/>
            </a:pPr>
            <a:r>
              <a:rPr lang="en-ZA" altLang="zh-CN" sz="2400" b="1" dirty="0">
                <a:latin typeface="Rockwell" pitchFamily="18" charset="0"/>
                <a:cs typeface="方正姚体"/>
              </a:rPr>
              <a:t>LEVEL 1 </a:t>
            </a:r>
            <a:r>
              <a:rPr lang="en-ZA" altLang="zh-CN" sz="2400" dirty="0">
                <a:latin typeface="Rockwell" pitchFamily="18" charset="0"/>
                <a:cs typeface="方正姚体"/>
              </a:rPr>
              <a:t>– </a:t>
            </a:r>
            <a:r>
              <a:rPr lang="en-ZA" altLang="zh-CN" sz="2400" b="1" dirty="0">
                <a:latin typeface="Rockwell" pitchFamily="18" charset="0"/>
                <a:cs typeface="方正姚体"/>
              </a:rPr>
              <a:t>FUNCTION</a:t>
            </a:r>
          </a:p>
          <a:p>
            <a:pPr lvl="4">
              <a:lnSpc>
                <a:spcPct val="70000"/>
              </a:lnSpc>
              <a:spcBef>
                <a:spcPct val="50000"/>
              </a:spcBef>
              <a:buClr>
                <a:schemeClr val="hlink"/>
              </a:buClr>
              <a:buFont typeface="Wingdings" pitchFamily="2" charset="2"/>
              <a:buNone/>
            </a:pPr>
            <a:r>
              <a:rPr lang="en-ZA" altLang="zh-CN" sz="1800" b="1" dirty="0">
                <a:latin typeface="Rockwell" pitchFamily="18" charset="0"/>
                <a:cs typeface="方正姚体"/>
              </a:rPr>
              <a:t>01 - General Public Services</a:t>
            </a:r>
          </a:p>
          <a:p>
            <a:pPr lvl="4">
              <a:lnSpc>
                <a:spcPct val="70000"/>
              </a:lnSpc>
              <a:spcBef>
                <a:spcPct val="50000"/>
              </a:spcBef>
              <a:buClr>
                <a:schemeClr val="hlink"/>
              </a:buClr>
              <a:buFont typeface="Wingdings" pitchFamily="2" charset="2"/>
              <a:buNone/>
            </a:pPr>
            <a:r>
              <a:rPr lang="en-ZA" altLang="zh-CN" sz="1800" b="1" dirty="0">
                <a:latin typeface="Rockwell" pitchFamily="18" charset="0"/>
                <a:cs typeface="方正姚体"/>
              </a:rPr>
              <a:t>02 – Defence</a:t>
            </a:r>
          </a:p>
          <a:p>
            <a:pPr lvl="4">
              <a:lnSpc>
                <a:spcPct val="70000"/>
              </a:lnSpc>
              <a:spcBef>
                <a:spcPct val="50000"/>
              </a:spcBef>
              <a:buClr>
                <a:schemeClr val="hlink"/>
              </a:buClr>
              <a:buFont typeface="Wingdings" pitchFamily="2" charset="2"/>
              <a:buNone/>
            </a:pPr>
            <a:r>
              <a:rPr lang="en-ZA" altLang="zh-CN" sz="1800" b="1" dirty="0">
                <a:latin typeface="Rockwell" pitchFamily="18" charset="0"/>
                <a:cs typeface="方正姚体"/>
              </a:rPr>
              <a:t>03 – Security and Public Order</a:t>
            </a:r>
          </a:p>
          <a:p>
            <a:pPr lvl="4">
              <a:lnSpc>
                <a:spcPct val="70000"/>
              </a:lnSpc>
              <a:spcBef>
                <a:spcPct val="50000"/>
              </a:spcBef>
              <a:buClr>
                <a:schemeClr val="hlink"/>
              </a:buClr>
              <a:buFont typeface="Wingdings" pitchFamily="2" charset="2"/>
              <a:buNone/>
            </a:pPr>
            <a:r>
              <a:rPr lang="en-ZA" altLang="zh-CN" sz="1800" b="1" dirty="0">
                <a:latin typeface="Rockwell" pitchFamily="18" charset="0"/>
                <a:cs typeface="方正姚体"/>
              </a:rPr>
              <a:t>04 – Economic Affairs</a:t>
            </a:r>
          </a:p>
          <a:p>
            <a:pPr lvl="4">
              <a:lnSpc>
                <a:spcPct val="70000"/>
              </a:lnSpc>
              <a:spcBef>
                <a:spcPct val="50000"/>
              </a:spcBef>
              <a:buClr>
                <a:schemeClr val="hlink"/>
              </a:buClr>
              <a:buFont typeface="Wingdings" pitchFamily="2" charset="2"/>
              <a:buNone/>
            </a:pPr>
            <a:r>
              <a:rPr lang="en-ZA" altLang="zh-CN" sz="1800" b="1" dirty="0">
                <a:solidFill>
                  <a:srgbClr val="FF0000"/>
                </a:solidFill>
                <a:latin typeface="Rockwell" pitchFamily="18" charset="0"/>
                <a:cs typeface="方正姚体"/>
              </a:rPr>
              <a:t>05 – Adaptation to Climate Change</a:t>
            </a:r>
          </a:p>
          <a:p>
            <a:pPr lvl="4">
              <a:lnSpc>
                <a:spcPct val="70000"/>
              </a:lnSpc>
              <a:spcBef>
                <a:spcPct val="50000"/>
              </a:spcBef>
              <a:buClr>
                <a:schemeClr val="hlink"/>
              </a:buClr>
              <a:buFont typeface="Wingdings" pitchFamily="2" charset="2"/>
              <a:buNone/>
            </a:pPr>
            <a:r>
              <a:rPr lang="en-ZA" altLang="zh-CN" sz="1800" b="1" dirty="0">
                <a:latin typeface="Rockwell" pitchFamily="18" charset="0"/>
                <a:cs typeface="方正姚体"/>
              </a:rPr>
              <a:t>06 – Housing and Collective Development</a:t>
            </a:r>
          </a:p>
          <a:p>
            <a:pPr lvl="4">
              <a:lnSpc>
                <a:spcPct val="70000"/>
              </a:lnSpc>
              <a:spcBef>
                <a:spcPct val="50000"/>
              </a:spcBef>
              <a:buClr>
                <a:schemeClr val="hlink"/>
              </a:buClr>
              <a:buFont typeface="Wingdings" pitchFamily="2" charset="2"/>
              <a:buNone/>
            </a:pPr>
            <a:r>
              <a:rPr lang="en-ZA" altLang="zh-CN" sz="1800" b="1" dirty="0">
                <a:latin typeface="Rockwell" pitchFamily="18" charset="0"/>
                <a:cs typeface="方正姚体"/>
              </a:rPr>
              <a:t>07 – health</a:t>
            </a:r>
          </a:p>
          <a:p>
            <a:pPr lvl="4">
              <a:lnSpc>
                <a:spcPct val="70000"/>
              </a:lnSpc>
              <a:spcBef>
                <a:spcPct val="50000"/>
              </a:spcBef>
              <a:buClr>
                <a:schemeClr val="hlink"/>
              </a:buClr>
              <a:buFont typeface="Wingdings" pitchFamily="2" charset="2"/>
              <a:buNone/>
            </a:pPr>
            <a:r>
              <a:rPr lang="en-ZA" altLang="zh-CN" sz="1800" b="1" dirty="0">
                <a:latin typeface="Rockwell" pitchFamily="18" charset="0"/>
                <a:cs typeface="方正姚体"/>
              </a:rPr>
              <a:t>08 – Recreation, Culture and Religion</a:t>
            </a:r>
          </a:p>
          <a:p>
            <a:pPr lvl="4">
              <a:lnSpc>
                <a:spcPct val="70000"/>
              </a:lnSpc>
              <a:spcBef>
                <a:spcPct val="50000"/>
              </a:spcBef>
              <a:buClr>
                <a:schemeClr val="hlink"/>
              </a:buClr>
              <a:buFont typeface="Wingdings" pitchFamily="2" charset="2"/>
              <a:buNone/>
            </a:pPr>
            <a:r>
              <a:rPr lang="en-ZA" altLang="zh-CN" sz="1800" b="1" dirty="0">
                <a:latin typeface="Rockwell" pitchFamily="18" charset="0"/>
                <a:cs typeface="方正姚体"/>
              </a:rPr>
              <a:t>09 – education</a:t>
            </a:r>
          </a:p>
          <a:p>
            <a:pPr lvl="4">
              <a:lnSpc>
                <a:spcPct val="70000"/>
              </a:lnSpc>
              <a:spcBef>
                <a:spcPct val="50000"/>
              </a:spcBef>
              <a:buClr>
                <a:schemeClr val="hlink"/>
              </a:buClr>
              <a:buFont typeface="Wingdings" pitchFamily="2" charset="2"/>
              <a:buNone/>
            </a:pPr>
            <a:r>
              <a:rPr lang="en-ZA" altLang="zh-CN" sz="1800" b="1" dirty="0">
                <a:solidFill>
                  <a:srgbClr val="FF0000"/>
                </a:solidFill>
                <a:latin typeface="Rockwell" pitchFamily="18" charset="0"/>
                <a:cs typeface="方正姚体"/>
              </a:rPr>
              <a:t>10 – Security and Social Action</a:t>
            </a:r>
            <a:endParaRPr lang="en-ZA" altLang="zh-CN" sz="2400" dirty="0">
              <a:solidFill>
                <a:srgbClr val="FF0000"/>
              </a:solidFill>
              <a:latin typeface="Rockwell" pitchFamily="18" charset="0"/>
              <a:cs typeface="方正姚体"/>
            </a:endParaRPr>
          </a:p>
        </p:txBody>
      </p:sp>
      <p:sp>
        <p:nvSpPr>
          <p:cNvPr id="27659" name="Rectangle 19">
            <a:extLst>
              <a:ext uri="{FF2B5EF4-FFF2-40B4-BE49-F238E27FC236}">
                <a16:creationId xmlns:a16="http://schemas.microsoft.com/office/drawing/2014/main" id="{B82E5765-796A-41BE-B3B1-BB1000D395F1}"/>
              </a:ext>
            </a:extLst>
          </p:cNvPr>
          <p:cNvSpPr>
            <a:spLocks noChangeArrowheads="1"/>
          </p:cNvSpPr>
          <p:nvPr/>
        </p:nvSpPr>
        <p:spPr bwMode="auto">
          <a:xfrm>
            <a:off x="1350335" y="0"/>
            <a:ext cx="9101469" cy="808074"/>
          </a:xfrm>
          <a:prstGeom prst="rect">
            <a:avLst/>
          </a:prstGeom>
          <a:noFill/>
          <a:ln w="9525">
            <a:noFill/>
            <a:miter lim="800000"/>
            <a:headEnd/>
            <a:tailEnd/>
          </a:ln>
        </p:spPr>
        <p:txBody>
          <a:bodyPr lIns="92075" tIns="46038" rIns="92075" bIns="46038" anchor="b"/>
          <a:lstStyle/>
          <a:p>
            <a:pPr algn="ctr">
              <a:defRPr/>
            </a:pPr>
            <a:r>
              <a:rPr lang="pt-PT" altLang="zh-CN" sz="3500" b="1" cap="all" dirty="0">
                <a:blipFill>
                  <a:blip r:embed="rId4"/>
                  <a:tile tx="6350" ty="-127000" sx="65000" sy="64000" flip="none" algn="tl"/>
                </a:blipFill>
                <a:latin typeface="+mn-lt"/>
                <a:ea typeface="+mj-ea"/>
                <a:cs typeface="+mj-cs"/>
              </a:rPr>
              <a:t>BUDGET CLASSIFICATION</a:t>
            </a:r>
          </a:p>
        </p:txBody>
      </p:sp>
    </p:spTree>
    <p:extLst>
      <p:ext uri="{BB962C8B-B14F-4D97-AF65-F5344CB8AC3E}">
        <p14:creationId xmlns:p14="http://schemas.microsoft.com/office/powerpoint/2010/main" val="3377668996"/>
      </p:ext>
    </p:extLst>
  </p:cSld>
  <p:clrMapOvr>
    <a:masterClrMapping/>
  </p:clrMapOvr>
  <p:transition>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2199745" y="1041400"/>
            <a:ext cx="6732587" cy="479425"/>
          </a:xfrm>
          <a:solidFill>
            <a:schemeClr val="bg1"/>
          </a:solidFill>
          <a:ln>
            <a:solidFill>
              <a:srgbClr val="333300"/>
            </a:solidFill>
            <a:miter lim="800000"/>
            <a:headEnd/>
            <a:tailEnd/>
          </a:ln>
        </p:spPr>
        <p:txBody>
          <a:bodyPr>
            <a:normAutofit fontScale="90000"/>
          </a:bodyPr>
          <a:lstStyle/>
          <a:p>
            <a:pPr algn="ctr" defTabSz="1087438" eaLnBrk="1" hangingPunct="1"/>
            <a:r>
              <a:rPr lang="pt-PT" altLang="pt-PT" sz="2800" b="1" dirty="0">
                <a:solidFill>
                  <a:srgbClr val="0033CC"/>
                </a:solidFill>
                <a:latin typeface="Arial Narrow" pitchFamily="34" charset="0"/>
              </a:rPr>
              <a:t>CLASSIFIERS – PROGRAMME-BASED</a:t>
            </a:r>
          </a:p>
        </p:txBody>
      </p:sp>
      <p:sp>
        <p:nvSpPr>
          <p:cNvPr id="37891"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fld id="{28C1CC39-AC41-40D0-A8FF-EDCF8CB23BE2}" type="slidenum">
              <a:rPr lang="es-ES" altLang="en-US">
                <a:solidFill>
                  <a:srgbClr val="FFFFFF"/>
                </a:solidFill>
                <a:latin typeface="Arial" pitchFamily="34" charset="0"/>
                <a:cs typeface="Arial" pitchFamily="34" charset="0"/>
              </a:rPr>
              <a:pPr/>
              <a:t>16</a:t>
            </a:fld>
            <a:endParaRPr lang="es-ES" altLang="en-US" dirty="0">
              <a:solidFill>
                <a:srgbClr val="FFFFFF"/>
              </a:solidFill>
              <a:latin typeface="Arial" pitchFamily="34" charset="0"/>
              <a:cs typeface="Arial" pitchFamily="34" charset="0"/>
            </a:endParaRPr>
          </a:p>
        </p:txBody>
      </p:sp>
      <p:pic>
        <p:nvPicPr>
          <p:cNvPr id="37892" name="Picture 3" descr="Emblema.jpg (35623 bytes)"/>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7325" y="17463"/>
            <a:ext cx="898525"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a:xfrm>
            <a:off x="1734207" y="173421"/>
            <a:ext cx="7498850" cy="779209"/>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kumimoji="1" lang="en-ZA" altLang="pt-PT" sz="3200" b="1" dirty="0">
                <a:solidFill>
                  <a:schemeClr val="tx1"/>
                </a:solidFill>
                <a:latin typeface="Arial Narrow" panose="020B0606020202030204" pitchFamily="34" charset="0"/>
              </a:rPr>
              <a:t>Vision of the Planning and Budgeting Sub-system (SPO)</a:t>
            </a:r>
            <a:endParaRPr lang="en-ZA" altLang="pt-PT" sz="3200" b="1" dirty="0">
              <a:solidFill>
                <a:schemeClr val="tx1"/>
              </a:solidFill>
              <a:latin typeface="Arial Narrow" panose="020B0606020202030204" pitchFamily="34" charset="0"/>
            </a:endParaRPr>
          </a:p>
        </p:txBody>
      </p:sp>
      <p:sp>
        <p:nvSpPr>
          <p:cNvPr id="2" name="Rectangle 1"/>
          <p:cNvSpPr/>
          <p:nvPr/>
        </p:nvSpPr>
        <p:spPr>
          <a:xfrm>
            <a:off x="798513" y="1520825"/>
            <a:ext cx="10555287" cy="4265613"/>
          </a:xfrm>
          <a:prstGeom prst="rect">
            <a:avLst/>
          </a:prstGeom>
        </p:spPr>
        <p:txBody>
          <a:bodyPr>
            <a:spAutoFit/>
          </a:bodyPr>
          <a:lstStyle/>
          <a:p>
            <a:pPr marL="457200" indent="-457200" eaLnBrk="1" hangingPunct="1">
              <a:spcBef>
                <a:spcPct val="20000"/>
              </a:spcBef>
              <a:buClr>
                <a:schemeClr val="folHlink"/>
              </a:buClr>
              <a:buSzPct val="85000"/>
              <a:buFont typeface="Wingdings" panose="05000000000000000000" pitchFamily="2" charset="2"/>
              <a:buChar char="q"/>
              <a:defRPr/>
            </a:pPr>
            <a:r>
              <a:rPr lang="en-ZA" sz="2800" b="1" dirty="0">
                <a:latin typeface="Arial Narrow" panose="020B0606020202030204" pitchFamily="34" charset="0"/>
                <a:ea typeface="Verdana" panose="020B0604030504040204" pitchFamily="34" charset="0"/>
              </a:rPr>
              <a:t>Pillars </a:t>
            </a:r>
            <a:r>
              <a:rPr lang="en-ZA" sz="2400" b="1" dirty="0">
                <a:solidFill>
                  <a:srgbClr val="0033CC"/>
                </a:solidFill>
                <a:latin typeface="Arial Narrow" panose="020B0606020202030204" pitchFamily="34" charset="0"/>
                <a:ea typeface="Verdana" panose="020B0604030504040204" pitchFamily="34" charset="0"/>
              </a:rPr>
              <a:t>according to the National Strategy </a:t>
            </a:r>
            <a:r>
              <a:rPr lang="en-ZA" sz="2800" b="1" dirty="0">
                <a:solidFill>
                  <a:srgbClr val="0033CC"/>
                </a:solidFill>
                <a:latin typeface="Arial Narrow" panose="020B0606020202030204" pitchFamily="34" charset="0"/>
                <a:ea typeface="Verdana" panose="020B0604030504040204" pitchFamily="34" charset="0"/>
              </a:rPr>
              <a:t>…………………….1</a:t>
            </a:r>
          </a:p>
          <a:p>
            <a:pPr marL="457200" indent="-457200" eaLnBrk="1" hangingPunct="1">
              <a:spcBef>
                <a:spcPct val="20000"/>
              </a:spcBef>
              <a:buClr>
                <a:schemeClr val="folHlink"/>
              </a:buClr>
              <a:buSzPct val="85000"/>
              <a:buFont typeface="Wingdings" panose="05000000000000000000" pitchFamily="2" charset="2"/>
              <a:buChar char="q"/>
              <a:defRPr/>
            </a:pPr>
            <a:r>
              <a:rPr lang="en-ZA" sz="2800" b="1" dirty="0">
                <a:latin typeface="Arial Narrow" panose="020B0606020202030204" pitchFamily="34" charset="0"/>
                <a:ea typeface="Verdana" panose="020B0604030504040204" pitchFamily="34" charset="0"/>
              </a:rPr>
              <a:t>Sectoral area ……………………………………………..…02</a:t>
            </a:r>
          </a:p>
          <a:p>
            <a:pPr marL="457200" indent="-457200" eaLnBrk="1" hangingPunct="1">
              <a:spcBef>
                <a:spcPct val="20000"/>
              </a:spcBef>
              <a:buClr>
                <a:schemeClr val="folHlink"/>
              </a:buClr>
              <a:buSzPct val="85000"/>
              <a:buFont typeface="Wingdings" panose="05000000000000000000" pitchFamily="2" charset="2"/>
              <a:buChar char="q"/>
              <a:defRPr/>
            </a:pPr>
            <a:r>
              <a:rPr lang="en-ZA" sz="2800" b="1" dirty="0">
                <a:latin typeface="Arial Narrow" panose="020B0606020202030204" pitchFamily="34" charset="0"/>
                <a:ea typeface="Verdana" panose="020B0604030504040204" pitchFamily="34" charset="0"/>
              </a:rPr>
              <a:t>Programme ……………………………………………….. MCA40</a:t>
            </a:r>
          </a:p>
          <a:p>
            <a:pPr marL="800100" lvl="1" indent="-342900">
              <a:buFont typeface="Wingdings" panose="05000000000000000000" pitchFamily="2" charset="2"/>
              <a:buChar char="§"/>
              <a:defRPr/>
            </a:pPr>
            <a:r>
              <a:rPr lang="en-ZA" sz="2400" b="1" dirty="0">
                <a:solidFill>
                  <a:srgbClr val="0033CC"/>
                </a:solidFill>
                <a:latin typeface="Arial Narrow" panose="020B0606020202030204" pitchFamily="34" charset="0"/>
                <a:ea typeface="Verdana" panose="020B0604030504040204" pitchFamily="34" charset="0"/>
              </a:rPr>
              <a:t>Outcome Indicator
</a:t>
            </a:r>
            <a:r>
              <a:rPr lang="en-ZA" sz="2800" b="1" dirty="0">
                <a:latin typeface="Arial Narrow" panose="020B0606020202030204" pitchFamily="34" charset="0"/>
                <a:ea typeface="Verdana" panose="020B0604030504040204" pitchFamily="34" charset="0"/>
              </a:rPr>
              <a:t>Sub-Programme ………………………………………….01</a:t>
            </a:r>
          </a:p>
          <a:p>
            <a:pPr lvl="2" indent="-457200" eaLnBrk="1" hangingPunct="1">
              <a:spcBef>
                <a:spcPct val="20000"/>
              </a:spcBef>
              <a:buClr>
                <a:schemeClr val="folHlink"/>
              </a:buClr>
              <a:buSzPct val="85000"/>
              <a:buFont typeface="Wingdings" panose="05000000000000000000" pitchFamily="2" charset="2"/>
              <a:buChar char="§"/>
              <a:defRPr/>
            </a:pPr>
            <a:r>
              <a:rPr lang="en-ZA" sz="2400" b="1" dirty="0">
                <a:solidFill>
                  <a:srgbClr val="0033CC"/>
                </a:solidFill>
                <a:latin typeface="Arial Narrow" panose="020B0606020202030204" pitchFamily="34" charset="0"/>
                <a:ea typeface="Verdana" panose="020B0604030504040204" pitchFamily="34" charset="0"/>
              </a:rPr>
              <a:t>Output indicator
</a:t>
            </a:r>
            <a:r>
              <a:rPr lang="en-ZA" sz="2800" b="1" dirty="0">
                <a:latin typeface="Arial Narrow" panose="020B0606020202030204" pitchFamily="34" charset="0"/>
                <a:ea typeface="Verdana" panose="020B0604030504040204" pitchFamily="34" charset="0"/>
              </a:rPr>
              <a:t>Action;</a:t>
            </a:r>
          </a:p>
          <a:p>
            <a:pPr marL="914400" lvl="1" indent="-457200">
              <a:buFont typeface="Wingdings" panose="05000000000000000000" pitchFamily="2" charset="2"/>
              <a:buChar char="§"/>
              <a:defRPr/>
            </a:pPr>
            <a:r>
              <a:rPr lang="en-ZA" sz="2800" b="1" dirty="0">
                <a:solidFill>
                  <a:srgbClr val="0070C0"/>
                </a:solidFill>
                <a:latin typeface="Arial Narrow" panose="020B0606020202030204" pitchFamily="34" charset="0"/>
              </a:rPr>
              <a:t>Projects ………………………….. </a:t>
            </a:r>
            <a:r>
              <a:rPr lang="en-ZA" sz="2400" b="1" dirty="0">
                <a:solidFill>
                  <a:srgbClr val="0070C0"/>
                </a:solidFill>
                <a:latin typeface="Arial Narrow" panose="020B0606020202030204" pitchFamily="34" charset="0"/>
                <a:ea typeface="Verdana" panose="020B0604030504040204" pitchFamily="34" charset="0"/>
              </a:rPr>
              <a:t>MCA40-01-TUR-2015-0005</a:t>
            </a:r>
          </a:p>
          <a:p>
            <a:pPr marL="914400" lvl="1" indent="-457200">
              <a:buFont typeface="Wingdings" panose="05000000000000000000" pitchFamily="2" charset="2"/>
              <a:buChar char="§"/>
              <a:defRPr/>
            </a:pPr>
            <a:r>
              <a:rPr lang="en-ZA" sz="2800" b="1" dirty="0">
                <a:solidFill>
                  <a:srgbClr val="0070C0"/>
                </a:solidFill>
                <a:latin typeface="Arial Narrow" panose="020B0606020202030204" pitchFamily="34" charset="0"/>
              </a:rPr>
              <a:t>Activities  ………………………………….</a:t>
            </a:r>
            <a:r>
              <a:rPr lang="en-ZA" sz="2400" b="1" dirty="0">
                <a:solidFill>
                  <a:srgbClr val="0070C0"/>
                </a:solidFill>
                <a:latin typeface="Arial Narrow" panose="020B0606020202030204" pitchFamily="34" charset="0"/>
                <a:ea typeface="Verdana" panose="020B0604030504040204" pitchFamily="34" charset="0"/>
              </a:rPr>
              <a:t>MAS-2019-OF01</a:t>
            </a:r>
          </a:p>
        </p:txBody>
      </p:sp>
      <p:sp>
        <p:nvSpPr>
          <p:cNvPr id="8" name="Rectangle 7"/>
          <p:cNvSpPr/>
          <p:nvPr/>
        </p:nvSpPr>
        <p:spPr>
          <a:xfrm>
            <a:off x="2535238" y="5979319"/>
            <a:ext cx="6553200" cy="515937"/>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kumimoji="1" lang="pt-PT" sz="3200" b="1" dirty="0">
                <a:solidFill>
                  <a:srgbClr val="FF0000"/>
                </a:solidFill>
                <a:latin typeface="Arial Narrow" panose="020B0606020202030204" pitchFamily="34" charset="0"/>
              </a:rPr>
              <a:t>Ex:</a:t>
            </a:r>
            <a:r>
              <a:rPr lang="pt-BR" sz="3200" b="1" dirty="0">
                <a:solidFill>
                  <a:srgbClr val="FF0000"/>
                </a:solidFill>
              </a:rPr>
              <a:t>MCA40-01-MCA-2021-0001</a:t>
            </a:r>
            <a:r>
              <a:rPr lang="pt-PT" altLang="pt-PT" sz="3200" b="1" dirty="0">
                <a:solidFill>
                  <a:schemeClr val="tx1"/>
                </a:solidFill>
                <a:latin typeface="Arial Narrow" panose="020B0606020202030204" pitchFamily="34" charset="0"/>
              </a:rPr>
              <a:t> </a:t>
            </a:r>
          </a:p>
        </p:txBody>
      </p:sp>
    </p:spTree>
    <p:extLst>
      <p:ext uri="{BB962C8B-B14F-4D97-AF65-F5344CB8AC3E}">
        <p14:creationId xmlns:p14="http://schemas.microsoft.com/office/powerpoint/2010/main" val="3236986736"/>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Content Placeholder 1"/>
          <p:cNvSpPr>
            <a:spLocks noGrp="1"/>
          </p:cNvSpPr>
          <p:nvPr>
            <p:ph type="subTitle" idx="1"/>
          </p:nvPr>
        </p:nvSpPr>
        <p:spPr>
          <a:xfrm>
            <a:off x="690389" y="3660691"/>
            <a:ext cx="8583613" cy="1993900"/>
          </a:xfrm>
          <a:solidFill>
            <a:schemeClr val="bg1">
              <a:lumMod val="95000"/>
            </a:schemeClr>
          </a:solidFill>
          <a:ln>
            <a:solidFill>
              <a:srgbClr val="FFFF00"/>
            </a:solidFill>
            <a:miter lim="800000"/>
            <a:headEnd/>
            <a:tailEnd/>
          </a:ln>
        </p:spPr>
        <p:txBody>
          <a:bodyPr>
            <a:normAutofit/>
          </a:bodyPr>
          <a:lstStyle/>
          <a:p>
            <a:pPr marL="273050" indent="-273050" algn="ctr" eaLnBrk="1" hangingPunct="1">
              <a:lnSpc>
                <a:spcPct val="100000"/>
              </a:lnSpc>
              <a:buFont typeface="Arial" panose="020B0604020202020204" pitchFamily="34" charset="0"/>
              <a:buNone/>
              <a:defRPr/>
            </a:pPr>
            <a:endParaRPr lang="pt-PT" altLang="en-US" sz="1700" i="1" dirty="0">
              <a:solidFill>
                <a:schemeClr val="tx1"/>
              </a:solidFill>
              <a:latin typeface="Arial Black" panose="020B0A04020102020204" pitchFamily="34" charset="0"/>
            </a:endParaRPr>
          </a:p>
          <a:p>
            <a:pPr marL="273050" indent="-273050" algn="ctr" eaLnBrk="1" hangingPunct="1">
              <a:lnSpc>
                <a:spcPct val="100000"/>
              </a:lnSpc>
              <a:buFont typeface="Arial" panose="020B0604020202020204" pitchFamily="34" charset="0"/>
              <a:buNone/>
              <a:defRPr/>
            </a:pPr>
            <a:r>
              <a:rPr lang="en-GB" altLang="en-US" sz="1700" i="1" dirty="0">
                <a:solidFill>
                  <a:schemeClr val="tx1"/>
                </a:solidFill>
                <a:latin typeface="Arial Black" panose="020B0A04020102020204" pitchFamily="34" charset="0"/>
              </a:rPr>
              <a:t>DISCRIMINATION AGAINST WOMEN IN ACCESSING AND MANAGING RESOURCES REDUCES THE PRODUCTIVE POTENTIAL OF FAMILIES, INCREASES THEIR VULNERABILITY AND LIMITS </a:t>
            </a:r>
            <a:r>
              <a:rPr lang="en-GB" altLang="en-US" sz="1700" i="1">
                <a:solidFill>
                  <a:schemeClr val="tx1"/>
                </a:solidFill>
                <a:latin typeface="Arial Black" panose="020B0A04020102020204" pitchFamily="34" charset="0"/>
              </a:rPr>
              <a:t>THE POTENTIAL </a:t>
            </a:r>
            <a:r>
              <a:rPr lang="en-GB" altLang="en-US" sz="1700" i="1" dirty="0">
                <a:solidFill>
                  <a:schemeClr val="tx1"/>
                </a:solidFill>
                <a:latin typeface="Arial Black" panose="020B0A04020102020204" pitchFamily="34" charset="0"/>
              </a:rPr>
              <a:t>OF ALL INDIVIDUALS, INCLUDING MEN, TO ESCAPE POVERTY! </a:t>
            </a:r>
            <a:endParaRPr lang="pt-PT" altLang="en-US" sz="1700" i="1" dirty="0">
              <a:solidFill>
                <a:schemeClr val="tx1"/>
              </a:solidFill>
              <a:latin typeface="Arial Black" panose="020B0A04020102020204" pitchFamily="34" charset="0"/>
            </a:endParaRPr>
          </a:p>
          <a:p>
            <a:pPr marL="273050" indent="-273050" algn="ctr" eaLnBrk="1" hangingPunct="1">
              <a:lnSpc>
                <a:spcPct val="100000"/>
              </a:lnSpc>
              <a:buFont typeface="Arial" panose="020B0604020202020204" pitchFamily="34" charset="0"/>
              <a:buNone/>
              <a:defRPr/>
            </a:pPr>
            <a:endParaRPr lang="pt-PT" altLang="en-US" sz="1700" i="1" dirty="0">
              <a:solidFill>
                <a:schemeClr val="tx1"/>
              </a:solidFill>
              <a:latin typeface="Arial Black" panose="020B0A04020102020204" pitchFamily="34" charset="0"/>
            </a:endParaRPr>
          </a:p>
        </p:txBody>
      </p:sp>
      <p:sp>
        <p:nvSpPr>
          <p:cNvPr id="2662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fld id="{715C9DD8-E8B1-4D0B-971A-2E4DCF16BDCB}" type="slidenum">
              <a:rPr lang="en-US" altLang="en-US" sz="1200">
                <a:solidFill>
                  <a:srgbClr val="FFFFFF"/>
                </a:solidFill>
                <a:latin typeface="Arial" panose="020B0604020202020204" pitchFamily="34" charset="0"/>
              </a:rPr>
              <a:pPr>
                <a:lnSpc>
                  <a:spcPct val="80000"/>
                </a:lnSpc>
                <a:spcBef>
                  <a:spcPct val="0"/>
                </a:spcBef>
                <a:buFontTx/>
                <a:buNone/>
              </a:pPr>
              <a:t>17</a:t>
            </a:fld>
            <a:endParaRPr lang="en-US" altLang="en-US" sz="1200">
              <a:solidFill>
                <a:srgbClr val="FFFFFF"/>
              </a:solidFill>
              <a:latin typeface="Arial" panose="020B0604020202020204" pitchFamily="34" charset="0"/>
            </a:endParaRPr>
          </a:p>
        </p:txBody>
      </p:sp>
      <p:pic>
        <p:nvPicPr>
          <p:cNvPr id="26627" name="Picture 4" descr="Bandmz"/>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869613" y="117475"/>
            <a:ext cx="1198562"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Resultado de imagem para ea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5244" y="576262"/>
            <a:ext cx="5588195" cy="240200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newsfla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Content Placeholder 1"/>
          <p:cNvSpPr>
            <a:spLocks noGrp="1"/>
          </p:cNvSpPr>
          <p:nvPr>
            <p:ph type="subTitle" idx="1"/>
          </p:nvPr>
        </p:nvSpPr>
        <p:spPr>
          <a:xfrm>
            <a:off x="1919645" y="1893518"/>
            <a:ext cx="8572500" cy="2308966"/>
          </a:xfrm>
          <a:solidFill>
            <a:schemeClr val="bg2">
              <a:lumMod val="25000"/>
            </a:schemeClr>
          </a:solidFill>
          <a:ln w="57150">
            <a:solidFill>
              <a:schemeClr val="bg1"/>
            </a:solidFill>
          </a:ln>
          <a:effectLst>
            <a:outerShdw dist="107763" dir="18900000" algn="ctr" rotWithShape="0">
              <a:schemeClr val="folHlink"/>
            </a:outerShdw>
          </a:effectLst>
        </p:spPr>
        <p:txBody>
          <a:bodyPr lIns="92075" tIns="46038" rIns="92075" bIns="46038" rtlCol="0" anchor="ctr">
            <a:spAutoFit/>
          </a:bodyPr>
          <a:lstStyle/>
          <a:p>
            <a:pPr algn="l" eaLnBrk="1" hangingPunct="1">
              <a:spcBef>
                <a:spcPct val="0"/>
              </a:spcBef>
              <a:defRPr/>
            </a:pPr>
            <a:endParaRPr lang="pt-PT" altLang="en-US" sz="4800" b="1" dirty="0">
              <a:solidFill>
                <a:schemeClr val="bg1"/>
              </a:solidFill>
              <a:effectLst>
                <a:outerShdw blurRad="38100" dist="38100" dir="2700000" algn="tl">
                  <a:srgbClr val="000000"/>
                </a:outerShdw>
              </a:effectLst>
              <a:latin typeface="Bell MT" pitchFamily="18" charset="0"/>
            </a:endParaRPr>
          </a:p>
          <a:p>
            <a:pPr>
              <a:spcBef>
                <a:spcPct val="0"/>
              </a:spcBef>
              <a:defRPr/>
            </a:pPr>
            <a:r>
              <a:rPr lang="en-GB" altLang="en-US" sz="4800" b="1" dirty="0">
                <a:solidFill>
                  <a:schemeClr val="bg1"/>
                </a:solidFill>
                <a:effectLst>
                  <a:outerShdw blurRad="38100" dist="38100" dir="2700000" algn="tl">
                    <a:srgbClr val="000000"/>
                  </a:outerShdw>
                </a:effectLst>
                <a:latin typeface="Bell MT" pitchFamily="18" charset="0"/>
              </a:rPr>
              <a:t>GREETINGS AND </a:t>
            </a:r>
          </a:p>
          <a:p>
            <a:pPr>
              <a:spcBef>
                <a:spcPct val="0"/>
              </a:spcBef>
              <a:defRPr/>
            </a:pPr>
            <a:r>
              <a:rPr lang="en-GB" altLang="en-US" sz="4800" b="1" dirty="0">
                <a:solidFill>
                  <a:schemeClr val="bg1"/>
                </a:solidFill>
                <a:effectLst>
                  <a:outerShdw blurRad="38100" dist="38100" dir="2700000" algn="tl">
                    <a:srgbClr val="000000"/>
                  </a:outerShdw>
                </a:effectLst>
                <a:latin typeface="Bell MT" pitchFamily="18" charset="0"/>
              </a:rPr>
              <a:t>THANK YOU</a:t>
            </a:r>
            <a:r>
              <a:rPr lang="pt-PT" altLang="en-US" sz="4800" b="1" dirty="0">
                <a:solidFill>
                  <a:schemeClr val="bg1"/>
                </a:solidFill>
                <a:effectLst>
                  <a:outerShdw blurRad="38100" dist="38100" dir="2700000" algn="tl">
                    <a:srgbClr val="000000"/>
                  </a:outerShdw>
                </a:effectLst>
                <a:latin typeface="Bell MT" pitchFamily="18" charset="0"/>
              </a:rPr>
              <a:t>!</a:t>
            </a:r>
          </a:p>
        </p:txBody>
      </p:sp>
      <p:sp>
        <p:nvSpPr>
          <p:cNvPr id="27651"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fld id="{6E280614-5A3A-4F81-B49F-9308DC212635}" type="slidenum">
              <a:rPr lang="en-US" altLang="en-US" sz="1200">
                <a:solidFill>
                  <a:srgbClr val="FFFFFF"/>
                </a:solidFill>
                <a:latin typeface="Arial" panose="020B0604020202020204" pitchFamily="34" charset="0"/>
              </a:rPr>
              <a:pPr>
                <a:lnSpc>
                  <a:spcPct val="80000"/>
                </a:lnSpc>
                <a:spcBef>
                  <a:spcPct val="0"/>
                </a:spcBef>
                <a:buFontTx/>
                <a:buNone/>
              </a:pPr>
              <a:t>18</a:t>
            </a:fld>
            <a:endParaRPr lang="en-US" altLang="en-US" sz="1200">
              <a:solidFill>
                <a:srgbClr val="FFFFFF"/>
              </a:solidFill>
              <a:latin typeface="Arial" panose="020B0604020202020204" pitchFamily="34" charset="0"/>
            </a:endParaRPr>
          </a:p>
        </p:txBody>
      </p:sp>
      <p:pic>
        <p:nvPicPr>
          <p:cNvPr id="27652" name="Picture 4" descr="Bandmz"/>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1010900" y="115888"/>
            <a:ext cx="1042988"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395972" y="325427"/>
            <a:ext cx="9223375" cy="1077860"/>
          </a:xfrm>
          <a:solidFill>
            <a:schemeClr val="bg2">
              <a:lumMod val="25000"/>
            </a:schemeClr>
          </a:solidFill>
          <a:ln w="57150">
            <a:solidFill>
              <a:schemeClr val="bg1"/>
            </a:solidFill>
          </a:ln>
          <a:effectLst>
            <a:outerShdw dist="107763" dir="18900000" algn="ctr" rotWithShape="0">
              <a:schemeClr val="folHlink"/>
            </a:outerShdw>
          </a:effectLst>
        </p:spPr>
        <p:txBody>
          <a:bodyPr lIns="92075" tIns="46038" rIns="92075" bIns="46038" rtlCol="0">
            <a:spAutoFit/>
          </a:bodyPr>
          <a:lstStyle/>
          <a:p>
            <a:pPr algn="ctr">
              <a:defRPr/>
            </a:pPr>
            <a:r>
              <a:rPr lang="pt-PT" sz="3200" b="1" dirty="0">
                <a:solidFill>
                  <a:schemeClr val="bg1"/>
                </a:solidFill>
                <a:effectLst>
                  <a:outerShdw blurRad="38100" dist="38100" dir="2700000" algn="tl">
                    <a:srgbClr val="000000"/>
                  </a:outerShdw>
                </a:effectLst>
                <a:latin typeface="Bell MT" pitchFamily="18" charset="0"/>
                <a:ea typeface="+mn-ea"/>
                <a:cs typeface="+mn-cs"/>
              </a:rPr>
              <a:t>PLANNING AND BUDGETING
</a:t>
            </a:r>
          </a:p>
        </p:txBody>
      </p:sp>
      <p:sp>
        <p:nvSpPr>
          <p:cNvPr id="10243" name="Rectangle 3"/>
          <p:cNvSpPr>
            <a:spLocks noGrp="1" noChangeArrowheads="1"/>
          </p:cNvSpPr>
          <p:nvPr>
            <p:ph idx="1"/>
          </p:nvPr>
        </p:nvSpPr>
        <p:spPr>
          <a:xfrm>
            <a:off x="2266950" y="3025775"/>
            <a:ext cx="8088313" cy="465138"/>
          </a:xfrm>
          <a:ln>
            <a:solidFill>
              <a:schemeClr val="tx1">
                <a:lumMod val="75000"/>
                <a:lumOff val="25000"/>
              </a:schemeClr>
            </a:solidFill>
          </a:ln>
        </p:spPr>
        <p:txBody>
          <a:bodyPr>
            <a:noAutofit/>
          </a:bodyPr>
          <a:lstStyle/>
          <a:p>
            <a:pPr marL="0" indent="0" algn="ctr">
              <a:buFont typeface="Arial" panose="020B0604020202020204" pitchFamily="34" charset="0"/>
              <a:buNone/>
              <a:defRPr/>
            </a:pPr>
            <a:r>
              <a:rPr lang="en-GB" b="1" dirty="0">
                <a:solidFill>
                  <a:schemeClr val="tx1"/>
                </a:solidFill>
              </a:rPr>
              <a:t>GENDER MAINSTREAMING IN PLANNING AND BUDGETING
</a:t>
            </a:r>
            <a:endParaRPr lang="pt-PT" b="1" dirty="0">
              <a:solidFill>
                <a:schemeClr val="tx1"/>
              </a:solidFill>
            </a:endParaRPr>
          </a:p>
        </p:txBody>
      </p:sp>
      <p:pic>
        <p:nvPicPr>
          <p:cNvPr id="4100" name="Picture 4" descr="Bandmz"/>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896600" y="152400"/>
            <a:ext cx="10922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241425" y="300038"/>
            <a:ext cx="9223375" cy="585418"/>
          </a:xfrm>
          <a:solidFill>
            <a:schemeClr val="bg2">
              <a:lumMod val="25000"/>
            </a:schemeClr>
          </a:solidFill>
          <a:ln w="57150">
            <a:solidFill>
              <a:schemeClr val="bg1"/>
            </a:solidFill>
          </a:ln>
          <a:effectLst>
            <a:outerShdw dist="107763" dir="18900000" algn="ctr" rotWithShape="0">
              <a:schemeClr val="folHlink"/>
            </a:outerShdw>
          </a:effectLst>
        </p:spPr>
        <p:txBody>
          <a:bodyPr lIns="92075" tIns="46038" rIns="92075" bIns="46038" rtlCol="0">
            <a:spAutoFit/>
          </a:bodyPr>
          <a:lstStyle/>
          <a:p>
            <a:pPr algn="ctr">
              <a:defRPr/>
            </a:pPr>
            <a:r>
              <a:rPr lang="pt-PT" sz="3200" b="1" dirty="0">
                <a:solidFill>
                  <a:schemeClr val="bg1"/>
                </a:solidFill>
                <a:effectLst>
                  <a:outerShdw blurRad="38100" dist="38100" dir="2700000" algn="tl">
                    <a:srgbClr val="000000"/>
                  </a:outerShdw>
                </a:effectLst>
                <a:latin typeface="Bell MT" pitchFamily="18" charset="0"/>
                <a:ea typeface="+mn-ea"/>
                <a:cs typeface="+mn-cs"/>
              </a:rPr>
              <a:t>PLANNING/BUDGETING</a:t>
            </a:r>
          </a:p>
        </p:txBody>
      </p:sp>
      <p:sp>
        <p:nvSpPr>
          <p:cNvPr id="10243" name="Rectangle 3"/>
          <p:cNvSpPr>
            <a:spLocks noGrp="1" noChangeArrowheads="1"/>
          </p:cNvSpPr>
          <p:nvPr>
            <p:ph idx="1"/>
          </p:nvPr>
        </p:nvSpPr>
        <p:spPr>
          <a:xfrm>
            <a:off x="177800" y="1260475"/>
            <a:ext cx="11811000" cy="5330825"/>
          </a:xfrm>
          <a:ln>
            <a:solidFill>
              <a:schemeClr val="tx1">
                <a:lumMod val="75000"/>
                <a:lumOff val="25000"/>
              </a:schemeClr>
            </a:solidFill>
          </a:ln>
        </p:spPr>
        <p:txBody>
          <a:bodyPr>
            <a:normAutofit fontScale="70000" lnSpcReduction="20000"/>
          </a:bodyPr>
          <a:lstStyle/>
          <a:p>
            <a:pPr marL="0" indent="0" algn="just" eaLnBrk="1" hangingPunct="1">
              <a:lnSpc>
                <a:spcPct val="80000"/>
              </a:lnSpc>
              <a:buFont typeface="Arial" panose="020B0604020202020204" pitchFamily="34" charset="0"/>
              <a:buNone/>
              <a:defRPr/>
            </a:pPr>
            <a:r>
              <a:rPr kumimoji="1" lang="en-ZA" altLang="en-US" sz="3600" b="1" dirty="0">
                <a:solidFill>
                  <a:schemeClr val="tx1"/>
                </a:solidFill>
              </a:rPr>
              <a:t>Planning from a Gender Perspective</a:t>
            </a:r>
          </a:p>
          <a:p>
            <a:pPr lvl="1" algn="just">
              <a:lnSpc>
                <a:spcPct val="170000"/>
              </a:lnSpc>
              <a:buFont typeface="Wingdings" pitchFamily="2" charset="2"/>
              <a:buChar char="Ø"/>
              <a:defRPr/>
            </a:pPr>
            <a:r>
              <a:rPr kumimoji="1" lang="en-ZA" altLang="en-US" sz="3200" dirty="0">
                <a:solidFill>
                  <a:schemeClr val="tx1"/>
                </a:solidFill>
              </a:rPr>
              <a:t>It means incorporating gender into national plans and programmes, in all its stages, and taking into account the specificities, needs and capabilities of men and women.</a:t>
            </a:r>
          </a:p>
          <a:p>
            <a:pPr marL="87313" lvl="1" indent="0" algn="just">
              <a:lnSpc>
                <a:spcPct val="170000"/>
              </a:lnSpc>
              <a:buNone/>
              <a:defRPr/>
            </a:pPr>
            <a:r>
              <a:rPr kumimoji="1" lang="en-ZA" altLang="en-US" sz="3600" b="1" dirty="0">
                <a:solidFill>
                  <a:schemeClr val="tx1"/>
                </a:solidFill>
              </a:rPr>
              <a:t>Budgeting from a Gender Perspective</a:t>
            </a:r>
          </a:p>
          <a:p>
            <a:pPr marL="457200" lvl="1" indent="0" algn="just">
              <a:lnSpc>
                <a:spcPct val="120000"/>
              </a:lnSpc>
              <a:buNone/>
              <a:defRPr/>
            </a:pPr>
            <a:r>
              <a:rPr kumimoji="1" lang="en-ZA" altLang="en-US" sz="3200" dirty="0">
                <a:solidFill>
                  <a:schemeClr val="tx1"/>
                </a:solidFill>
              </a:rPr>
              <a:t>Also known as GRB – ‘Gender Responsive Budgeting’. It can be understood as a budgeting process that answers or addresses gender issues and entails incorporating the gender dimension in budgeting as well as in the evaluation and preparation of government budgets</a:t>
            </a:r>
            <a:endParaRPr kumimoji="1" lang="en-ZA" altLang="en-US" sz="3200" i="1" dirty="0">
              <a:solidFill>
                <a:schemeClr val="tx1"/>
              </a:solidFill>
            </a:endParaRPr>
          </a:p>
          <a:p>
            <a:pPr marL="457200" lvl="1" indent="0" algn="just">
              <a:lnSpc>
                <a:spcPct val="120000"/>
              </a:lnSpc>
              <a:buNone/>
              <a:defRPr/>
            </a:pPr>
            <a:r>
              <a:rPr kumimoji="1" lang="en-ZA" altLang="en-US" sz="3200" i="1" dirty="0">
                <a:solidFill>
                  <a:schemeClr val="tx1"/>
                </a:solidFill>
              </a:rPr>
              <a:t>Incorporating a gender perspective in the budgeting process doesn’t mean creating a parallel budget or additional resources for a plan or sector</a:t>
            </a:r>
          </a:p>
          <a:p>
            <a:pPr marL="457200" lvl="1" indent="0" algn="just">
              <a:lnSpc>
                <a:spcPct val="120000"/>
              </a:lnSpc>
              <a:buNone/>
              <a:defRPr/>
            </a:pPr>
            <a:r>
              <a:rPr kumimoji="1" lang="en-ZA" altLang="en-US" sz="3200" i="1" dirty="0">
                <a:solidFill>
                  <a:schemeClr val="tx1"/>
                </a:solidFill>
              </a:rPr>
              <a:t> </a:t>
            </a:r>
            <a:r>
              <a:rPr kumimoji="1" lang="en-ZA" altLang="en-US" sz="3200" b="1" i="1" u="sng" dirty="0">
                <a:solidFill>
                  <a:srgbClr val="FF0000"/>
                </a:solidFill>
                <a:effectLst>
                  <a:outerShdw blurRad="38100" dist="38100" dir="2700000" algn="tl">
                    <a:srgbClr val="000000">
                      <a:alpha val="43137"/>
                    </a:srgbClr>
                  </a:outerShdw>
                </a:effectLst>
              </a:rPr>
              <a:t>There is no Gender budget</a:t>
            </a:r>
          </a:p>
          <a:p>
            <a:pPr marL="457200" lvl="1" indent="0" algn="just">
              <a:lnSpc>
                <a:spcPct val="120000"/>
              </a:lnSpc>
              <a:buNone/>
              <a:defRPr/>
            </a:pPr>
            <a:endParaRPr kumimoji="1" lang="en-GB" altLang="en-US" sz="3200" b="1" i="1" u="sng" dirty="0">
              <a:solidFill>
                <a:srgbClr val="FF0000"/>
              </a:solidFill>
              <a:effectLst>
                <a:outerShdw blurRad="38100" dist="38100" dir="2700000" algn="tl">
                  <a:srgbClr val="000000">
                    <a:alpha val="43137"/>
                  </a:srgbClr>
                </a:outerShdw>
              </a:effectLst>
            </a:endParaRPr>
          </a:p>
          <a:p>
            <a:pPr marL="457200" lvl="1" indent="0" algn="just">
              <a:lnSpc>
                <a:spcPct val="120000"/>
              </a:lnSpc>
              <a:buNone/>
              <a:defRPr/>
            </a:pPr>
            <a:endParaRPr kumimoji="1" lang="pt-PT" altLang="en-US" sz="3200" b="1" i="1" u="sng" dirty="0">
              <a:solidFill>
                <a:srgbClr val="FF0000"/>
              </a:solidFill>
              <a:effectLst>
                <a:outerShdw blurRad="38100" dist="38100" dir="2700000" algn="tl">
                  <a:srgbClr val="000000">
                    <a:alpha val="43137"/>
                  </a:srgbClr>
                </a:outerShdw>
              </a:effectLst>
            </a:endParaRPr>
          </a:p>
          <a:p>
            <a:pPr marL="457200" lvl="1" indent="0" algn="just">
              <a:buNone/>
              <a:defRPr/>
            </a:pPr>
            <a:endParaRPr kumimoji="1" lang="pt-BR" altLang="en-US" sz="3200" i="1" dirty="0">
              <a:solidFill>
                <a:schemeClr val="tx1"/>
              </a:solidFill>
            </a:endParaRPr>
          </a:p>
          <a:p>
            <a:pPr marL="457200" lvl="1" indent="0" algn="just" eaLnBrk="1" hangingPunct="1">
              <a:buFont typeface="Arial" panose="020B0604020202020204" pitchFamily="34" charset="0"/>
              <a:buNone/>
              <a:defRPr/>
            </a:pPr>
            <a:endParaRPr kumimoji="1" lang="pt-PT" altLang="en-US" sz="3200" i="1" dirty="0">
              <a:solidFill>
                <a:schemeClr val="tx1"/>
              </a:solidFill>
            </a:endParaRPr>
          </a:p>
          <a:p>
            <a:pPr marL="457200" lvl="1" indent="0" algn="just" eaLnBrk="1" hangingPunct="1">
              <a:lnSpc>
                <a:spcPct val="80000"/>
              </a:lnSpc>
              <a:buFont typeface="Arial" panose="020B0604020202020204" pitchFamily="34" charset="0"/>
              <a:buNone/>
              <a:defRPr/>
            </a:pPr>
            <a:endParaRPr kumimoji="1" lang="pt-PT" altLang="en-US" sz="3200" dirty="0">
              <a:solidFill>
                <a:schemeClr val="tx1"/>
              </a:solidFill>
            </a:endParaRPr>
          </a:p>
          <a:p>
            <a:pPr marL="457200" lvl="1" indent="0" algn="just" eaLnBrk="1" hangingPunct="1">
              <a:lnSpc>
                <a:spcPct val="80000"/>
              </a:lnSpc>
              <a:buFont typeface="Arial" panose="020B0604020202020204" pitchFamily="34" charset="0"/>
              <a:buNone/>
              <a:defRPr/>
            </a:pPr>
            <a:endParaRPr kumimoji="1" lang="pt-PT" altLang="en-US" sz="3200" dirty="0">
              <a:solidFill>
                <a:schemeClr val="tx1"/>
              </a:solidFill>
            </a:endParaRPr>
          </a:p>
        </p:txBody>
      </p:sp>
      <p:pic>
        <p:nvPicPr>
          <p:cNvPr id="3076" name="Picture 4" descr="Bandmz"/>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896600" y="152400"/>
            <a:ext cx="10922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ight Arrow 1"/>
          <p:cNvSpPr/>
          <p:nvPr/>
        </p:nvSpPr>
        <p:spPr>
          <a:xfrm>
            <a:off x="203200" y="5972577"/>
            <a:ext cx="515156" cy="167426"/>
          </a:xfrm>
          <a:prstGeom prst="rightArrow">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pt-PT"/>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l="2956" t="20012" r="286" b="40729"/>
          <a:stretch/>
        </p:blipFill>
        <p:spPr>
          <a:xfrm>
            <a:off x="206062" y="79354"/>
            <a:ext cx="11745532" cy="6604781"/>
          </a:xfrm>
        </p:spPr>
      </p:pic>
      <p:sp>
        <p:nvSpPr>
          <p:cNvPr id="3" name="Down Arrow 2"/>
          <p:cNvSpPr/>
          <p:nvPr/>
        </p:nvSpPr>
        <p:spPr>
          <a:xfrm>
            <a:off x="1700010" y="3090930"/>
            <a:ext cx="463639" cy="79849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 name="Speech Bubble: Oval 5">
            <a:extLst>
              <a:ext uri="{FF2B5EF4-FFF2-40B4-BE49-F238E27FC236}">
                <a16:creationId xmlns:a16="http://schemas.microsoft.com/office/drawing/2014/main" id="{5BF7FC1E-EA46-4DB7-8AD0-96D008C54525}"/>
              </a:ext>
            </a:extLst>
          </p:cNvPr>
          <p:cNvSpPr/>
          <p:nvPr/>
        </p:nvSpPr>
        <p:spPr>
          <a:xfrm>
            <a:off x="5696933" y="417146"/>
            <a:ext cx="5817733" cy="1705708"/>
          </a:xfrm>
          <a:prstGeom prst="wedgeEllipseCallout">
            <a:avLst>
              <a:gd name="adj1" fmla="val 23176"/>
              <a:gd name="adj2" fmla="val 12683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200" b="1" dirty="0">
                <a:solidFill>
                  <a:schemeClr val="tx1"/>
                </a:solidFill>
                <a:latin typeface="Cavolini" panose="020B0502040204020203" pitchFamily="66" charset="0"/>
                <a:cs typeface="Cavolini" panose="020B0502040204020203" pitchFamily="66" charset="0"/>
              </a:rPr>
              <a:t>To ensure a fair selection process, the test will be the same for everyone: </a:t>
            </a:r>
          </a:p>
          <a:p>
            <a:pPr algn="ctr"/>
            <a:r>
              <a:rPr lang="en-ZA" sz="2200" b="1" dirty="0">
                <a:solidFill>
                  <a:schemeClr val="tx1"/>
                </a:solidFill>
                <a:latin typeface="Cavolini" panose="020B0502040204020203" pitchFamily="66" charset="0"/>
                <a:cs typeface="Cavolini" panose="020B0502040204020203" pitchFamily="66" charset="0"/>
              </a:rPr>
              <a:t>Climb that tree!</a:t>
            </a:r>
          </a:p>
        </p:txBody>
      </p:sp>
    </p:spTree>
    <p:extLst>
      <p:ext uri="{BB962C8B-B14F-4D97-AF65-F5344CB8AC3E}">
        <p14:creationId xmlns:p14="http://schemas.microsoft.com/office/powerpoint/2010/main" val="2605874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395972" y="325427"/>
            <a:ext cx="9223375" cy="1077860"/>
          </a:xfrm>
          <a:solidFill>
            <a:schemeClr val="bg2">
              <a:lumMod val="25000"/>
            </a:schemeClr>
          </a:solidFill>
          <a:ln w="57150">
            <a:solidFill>
              <a:schemeClr val="bg1"/>
            </a:solidFill>
          </a:ln>
          <a:effectLst>
            <a:outerShdw dist="107763" dir="18900000" algn="ctr" rotWithShape="0">
              <a:schemeClr val="folHlink"/>
            </a:outerShdw>
          </a:effectLst>
        </p:spPr>
        <p:txBody>
          <a:bodyPr lIns="92075" tIns="46038" rIns="92075" bIns="46038" rtlCol="0">
            <a:spAutoFit/>
          </a:bodyPr>
          <a:lstStyle/>
          <a:p>
            <a:pPr algn="ctr">
              <a:defRPr/>
            </a:pPr>
            <a:r>
              <a:rPr lang="pt-PT" sz="3200" b="1" dirty="0">
                <a:solidFill>
                  <a:schemeClr val="bg1"/>
                </a:solidFill>
                <a:effectLst>
                  <a:outerShdw blurRad="38100" dist="38100" dir="2700000" algn="tl">
                    <a:srgbClr val="000000"/>
                  </a:outerShdw>
                </a:effectLst>
                <a:latin typeface="Bell MT" pitchFamily="18" charset="0"/>
                <a:ea typeface="+mn-ea"/>
                <a:cs typeface="+mn-cs"/>
              </a:rPr>
              <a:t>PLANNING AND BUDGETING
</a:t>
            </a:r>
          </a:p>
        </p:txBody>
      </p:sp>
      <p:sp>
        <p:nvSpPr>
          <p:cNvPr id="10243" name="Rectangle 3"/>
          <p:cNvSpPr>
            <a:spLocks noGrp="1" noChangeArrowheads="1"/>
          </p:cNvSpPr>
          <p:nvPr>
            <p:ph idx="1"/>
          </p:nvPr>
        </p:nvSpPr>
        <p:spPr>
          <a:xfrm>
            <a:off x="2266950" y="3025775"/>
            <a:ext cx="8088313" cy="465138"/>
          </a:xfrm>
          <a:ln>
            <a:solidFill>
              <a:schemeClr val="tx1">
                <a:lumMod val="75000"/>
                <a:lumOff val="25000"/>
              </a:schemeClr>
            </a:solidFill>
          </a:ln>
        </p:spPr>
        <p:txBody>
          <a:bodyPr>
            <a:noAutofit/>
          </a:bodyPr>
          <a:lstStyle/>
          <a:p>
            <a:pPr marL="0" indent="0" algn="ctr">
              <a:buFont typeface="Arial" panose="020B0604020202020204" pitchFamily="34" charset="0"/>
              <a:buNone/>
              <a:defRPr/>
            </a:pPr>
            <a:r>
              <a:rPr lang="en-GB" sz="1600" b="1" dirty="0">
                <a:solidFill>
                  <a:schemeClr val="tx1"/>
                </a:solidFill>
              </a:rPr>
              <a:t>CLIMATE CHANGE MAINSTRAMING IN PLANNING AND BUDGETING
</a:t>
            </a:r>
            <a:endParaRPr lang="pt-PT" sz="1600" b="1" dirty="0">
              <a:solidFill>
                <a:schemeClr val="tx1"/>
              </a:solidFill>
            </a:endParaRPr>
          </a:p>
        </p:txBody>
      </p:sp>
      <p:pic>
        <p:nvPicPr>
          <p:cNvPr id="4100" name="Picture 4" descr="Bandmz"/>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896600" y="152400"/>
            <a:ext cx="10922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7249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4202113" y="5459413"/>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en-GB" altLang="pt-PT" sz="1800">
              <a:solidFill>
                <a:srgbClr val="000000"/>
              </a:solidFill>
              <a:latin typeface="Arial" panose="020B0604020202020204" pitchFamily="34" charset="0"/>
            </a:endParaRPr>
          </a:p>
        </p:txBody>
      </p:sp>
      <p:sp>
        <p:nvSpPr>
          <p:cNvPr id="8195" name="Rectangle 6"/>
          <p:cNvSpPr>
            <a:spLocks noChangeArrowheads="1"/>
          </p:cNvSpPr>
          <p:nvPr/>
        </p:nvSpPr>
        <p:spPr bwMode="auto">
          <a:xfrm>
            <a:off x="103188" y="1293813"/>
            <a:ext cx="11998325" cy="5041380"/>
          </a:xfrm>
          <a:prstGeom prst="rect">
            <a:avLst/>
          </a:prstGeom>
          <a:noFill/>
          <a:ln w="9525">
            <a:solidFill>
              <a:schemeClr val="accent2">
                <a:lumMod val="75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71475" indent="-371475">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877888" indent="-300038">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marL="371475" lvl="2" indent="-371475" algn="just" eaLnBrk="1" fontAlgn="auto" hangingPunct="1">
              <a:lnSpc>
                <a:spcPct val="80000"/>
              </a:lnSpc>
              <a:spcBef>
                <a:spcPct val="20000"/>
              </a:spcBef>
              <a:spcAft>
                <a:spcPts val="0"/>
              </a:spcAft>
              <a:buClr>
                <a:schemeClr val="accent1"/>
              </a:buClr>
              <a:buSzPct val="70000"/>
              <a:buFont typeface="Arial" pitchFamily="34" charset="0"/>
              <a:buNone/>
              <a:defRPr/>
            </a:pPr>
            <a:r>
              <a:rPr lang="en-ZA" altLang="pt-PT" sz="2400" b="1" dirty="0">
                <a:latin typeface="Arial" pitchFamily="34" charset="0"/>
              </a:rPr>
              <a:t>Gender and Climate Change </a:t>
            </a:r>
            <a:r>
              <a:rPr lang="en-ZA" altLang="pt-PT" sz="2400" dirty="0">
                <a:latin typeface="Arial" pitchFamily="34" charset="0"/>
              </a:rPr>
              <a:t>in planning and budgeting are Cross-Cutting Issues.</a:t>
            </a:r>
          </a:p>
          <a:p>
            <a:pPr algn="just" eaLnBrk="1" fontAlgn="auto" hangingPunct="1">
              <a:lnSpc>
                <a:spcPct val="80000"/>
              </a:lnSpc>
              <a:spcBef>
                <a:spcPct val="20000"/>
              </a:spcBef>
              <a:spcAft>
                <a:spcPts val="0"/>
              </a:spcAft>
              <a:buClr>
                <a:schemeClr val="accent1"/>
              </a:buClr>
              <a:buSzPct val="70000"/>
              <a:buFont typeface="Arial" pitchFamily="34" charset="0"/>
              <a:buNone/>
              <a:defRPr/>
            </a:pPr>
            <a:endParaRPr lang="en-ZA" altLang="pt-PT" sz="2400" b="1" dirty="0">
              <a:latin typeface="Arial" pitchFamily="34" charset="0"/>
            </a:endParaRPr>
          </a:p>
          <a:p>
            <a:pPr algn="just" eaLnBrk="1" fontAlgn="auto" hangingPunct="1">
              <a:lnSpc>
                <a:spcPct val="80000"/>
              </a:lnSpc>
              <a:spcBef>
                <a:spcPct val="20000"/>
              </a:spcBef>
              <a:spcAft>
                <a:spcPts val="0"/>
              </a:spcAft>
              <a:buClr>
                <a:schemeClr val="accent1"/>
              </a:buClr>
              <a:buSzPct val="70000"/>
              <a:buFont typeface="Wingdings 2" pitchFamily="18" charset="2"/>
              <a:buNone/>
              <a:defRPr/>
            </a:pPr>
            <a:r>
              <a:rPr lang="en-ZA" altLang="pt-PT" sz="2400" b="1" dirty="0">
                <a:latin typeface="Arial" pitchFamily="34" charset="0"/>
              </a:rPr>
              <a:t>Cross-cutting issues </a:t>
            </a:r>
            <a:r>
              <a:rPr lang="en-ZA" altLang="pt-PT" sz="2400" dirty="0">
                <a:latin typeface="Arial" pitchFamily="34" charset="0"/>
              </a:rPr>
              <a:t>are those issues that extend beyond the scope of a single sector and must therefore be considered by all sectors in their planning, budgeting, monitoring and evaluation processes.</a:t>
            </a:r>
          </a:p>
          <a:p>
            <a:pPr algn="just" eaLnBrk="1" fontAlgn="auto" hangingPunct="1">
              <a:lnSpc>
                <a:spcPct val="80000"/>
              </a:lnSpc>
              <a:spcBef>
                <a:spcPct val="20000"/>
              </a:spcBef>
              <a:spcAft>
                <a:spcPts val="0"/>
              </a:spcAft>
              <a:buClr>
                <a:schemeClr val="accent1"/>
              </a:buClr>
              <a:buSzPct val="70000"/>
              <a:buFont typeface="Wingdings 2" pitchFamily="18" charset="2"/>
              <a:buNone/>
              <a:defRPr/>
            </a:pPr>
            <a:endParaRPr lang="en-ZA" altLang="pt-PT" sz="2400" dirty="0">
              <a:latin typeface="Arial" pitchFamily="34" charset="0"/>
            </a:endParaRPr>
          </a:p>
          <a:p>
            <a:pPr algn="just" eaLnBrk="1" fontAlgn="auto" hangingPunct="1">
              <a:lnSpc>
                <a:spcPct val="80000"/>
              </a:lnSpc>
              <a:spcBef>
                <a:spcPct val="20000"/>
              </a:spcBef>
              <a:spcAft>
                <a:spcPts val="0"/>
              </a:spcAft>
              <a:buClr>
                <a:schemeClr val="accent1"/>
              </a:buClr>
              <a:buSzPct val="70000"/>
              <a:buFont typeface="Wingdings 2" pitchFamily="18" charset="2"/>
              <a:buNone/>
              <a:defRPr/>
            </a:pPr>
            <a:r>
              <a:rPr lang="en-ZA" altLang="pt-PT" sz="2400" dirty="0">
                <a:latin typeface="Arial" pitchFamily="34" charset="0"/>
              </a:rPr>
              <a:t>The cross-cutting issues considered by government are:</a:t>
            </a:r>
          </a:p>
          <a:p>
            <a:pPr algn="just" eaLnBrk="1" fontAlgn="auto" hangingPunct="1">
              <a:lnSpc>
                <a:spcPct val="80000"/>
              </a:lnSpc>
              <a:spcBef>
                <a:spcPct val="20000"/>
              </a:spcBef>
              <a:spcAft>
                <a:spcPts val="0"/>
              </a:spcAft>
              <a:buClr>
                <a:schemeClr val="accent1"/>
              </a:buClr>
              <a:buSzPct val="70000"/>
              <a:buFont typeface="Wingdings 2" pitchFamily="18" charset="2"/>
              <a:buNone/>
              <a:defRPr/>
            </a:pPr>
            <a:endParaRPr lang="en-ZA" altLang="pt-PT" sz="2400" dirty="0">
              <a:latin typeface="Arial" pitchFamily="34" charset="0"/>
            </a:endParaRPr>
          </a:p>
          <a:p>
            <a:pPr lvl="2" algn="just" eaLnBrk="1" fontAlgn="auto" hangingPunct="1">
              <a:lnSpc>
                <a:spcPct val="80000"/>
              </a:lnSpc>
              <a:spcBef>
                <a:spcPct val="20000"/>
              </a:spcBef>
              <a:spcAft>
                <a:spcPts val="0"/>
              </a:spcAft>
              <a:buClr>
                <a:schemeClr val="accent1"/>
              </a:buClr>
              <a:buSzPct val="70000"/>
              <a:buFont typeface="Calibri Light" pitchFamily="34" charset="0"/>
              <a:buAutoNum type="romanUcPeriod"/>
              <a:defRPr/>
            </a:pPr>
            <a:r>
              <a:rPr lang="en-ZA" altLang="en-US" sz="2400" dirty="0">
                <a:solidFill>
                  <a:srgbClr val="FF0000"/>
                </a:solidFill>
                <a:latin typeface="Arial" pitchFamily="34" charset="0"/>
              </a:rPr>
              <a:t>Gender</a:t>
            </a:r>
          </a:p>
          <a:p>
            <a:pPr lvl="2" algn="just" eaLnBrk="1" fontAlgn="auto" hangingPunct="1">
              <a:lnSpc>
                <a:spcPct val="80000"/>
              </a:lnSpc>
              <a:spcBef>
                <a:spcPct val="20000"/>
              </a:spcBef>
              <a:spcAft>
                <a:spcPts val="0"/>
              </a:spcAft>
              <a:buClr>
                <a:schemeClr val="accent1"/>
              </a:buClr>
              <a:buSzPct val="70000"/>
              <a:buFont typeface="Calibri Light" pitchFamily="34" charset="0"/>
              <a:buAutoNum type="romanUcPeriod"/>
              <a:defRPr/>
            </a:pPr>
            <a:r>
              <a:rPr lang="en-ZA" altLang="en-US" sz="2400" dirty="0">
                <a:latin typeface="Arial" pitchFamily="34" charset="0"/>
              </a:rPr>
              <a:t>Food and Nutritional Security
Sustainable Management of Natural Resources and the Environment (PNG) </a:t>
            </a:r>
          </a:p>
          <a:p>
            <a:pPr lvl="2" algn="just" eaLnBrk="1" fontAlgn="auto" hangingPunct="1">
              <a:lnSpc>
                <a:spcPct val="80000"/>
              </a:lnSpc>
              <a:spcBef>
                <a:spcPct val="20000"/>
              </a:spcBef>
              <a:spcAft>
                <a:spcPts val="0"/>
              </a:spcAft>
              <a:buClr>
                <a:schemeClr val="accent1"/>
              </a:buClr>
              <a:buSzPct val="70000"/>
              <a:buFont typeface="Calibri Light" pitchFamily="34" charset="0"/>
              <a:buAutoNum type="romanUcPeriod"/>
              <a:defRPr/>
            </a:pPr>
            <a:r>
              <a:rPr lang="en-ZA" altLang="en-US" sz="2400" dirty="0">
                <a:latin typeface="Arial" pitchFamily="34" charset="0"/>
              </a:rPr>
              <a:t>Disaster and </a:t>
            </a:r>
            <a:r>
              <a:rPr lang="en-ZA" altLang="en-US" sz="2400" dirty="0">
                <a:solidFill>
                  <a:srgbClr val="FF0000"/>
                </a:solidFill>
                <a:latin typeface="Arial" pitchFamily="34" charset="0"/>
              </a:rPr>
              <a:t>Climate Change </a:t>
            </a:r>
            <a:r>
              <a:rPr lang="en-ZA" altLang="en-US" sz="2400" dirty="0">
                <a:latin typeface="Arial" pitchFamily="34" charset="0"/>
              </a:rPr>
              <a:t>Risk Reduction</a:t>
            </a:r>
            <a:endParaRPr lang="en-ZA" altLang="en-US" sz="2400" dirty="0">
              <a:solidFill>
                <a:srgbClr val="FF0000"/>
              </a:solidFill>
              <a:latin typeface="Arial" pitchFamily="34" charset="0"/>
            </a:endParaRPr>
          </a:p>
          <a:p>
            <a:pPr lvl="2" algn="just" eaLnBrk="1" fontAlgn="auto" hangingPunct="1">
              <a:lnSpc>
                <a:spcPct val="80000"/>
              </a:lnSpc>
              <a:spcBef>
                <a:spcPct val="20000"/>
              </a:spcBef>
              <a:spcAft>
                <a:spcPts val="0"/>
              </a:spcAft>
              <a:buClr>
                <a:schemeClr val="accent1"/>
              </a:buClr>
              <a:buSzPct val="70000"/>
              <a:buFont typeface="Calibri Light" pitchFamily="34" charset="0"/>
              <a:buAutoNum type="romanUcPeriod"/>
              <a:defRPr/>
            </a:pPr>
            <a:r>
              <a:rPr lang="en-ZA" altLang="en-US" sz="2400" dirty="0">
                <a:latin typeface="Arial" pitchFamily="34" charset="0"/>
              </a:rPr>
              <a:t>HIV and AIDS
Rural Development</a:t>
            </a:r>
            <a:endParaRPr lang="en-ZA" altLang="pt-PT" sz="2400" dirty="0">
              <a:latin typeface="Arial" pitchFamily="34" charset="0"/>
            </a:endParaRPr>
          </a:p>
        </p:txBody>
      </p:sp>
      <p:pic>
        <p:nvPicPr>
          <p:cNvPr id="5124" name="Picture 4" descr="Bandmz"/>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1449050" y="230188"/>
            <a:ext cx="652463"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p:cNvSpPr>
          <p:nvPr/>
        </p:nvSpPr>
        <p:spPr bwMode="auto">
          <a:xfrm>
            <a:off x="1279525" y="285050"/>
            <a:ext cx="9023350" cy="761813"/>
          </a:xfrm>
          <a:prstGeom prst="rect">
            <a:avLst/>
          </a:prstGeom>
          <a:solidFill>
            <a:schemeClr val="bg2">
              <a:lumMod val="25000"/>
            </a:schemeClr>
          </a:solidFill>
          <a:ln w="57150">
            <a:solidFill>
              <a:schemeClr val="bg1"/>
            </a:solidFill>
          </a:ln>
          <a:effectLst>
            <a:outerShdw dist="107763" dir="18900000" algn="ctr" rotWithShape="0">
              <a:schemeClr val="folHlink"/>
            </a:outerShdw>
          </a:effectLst>
        </p:spPr>
        <p:txBody>
          <a:bodyPr lIns="92075" tIns="46038" rIns="92075" bIns="46038" anchor="ctr">
            <a:spAutoFit/>
          </a:bodyPr>
          <a:lstStyle/>
          <a:p>
            <a:pPr algn="ctr" eaLnBrk="1" fontAlgn="auto" hangingPunct="1">
              <a:lnSpc>
                <a:spcPct val="90000"/>
              </a:lnSpc>
              <a:spcBef>
                <a:spcPts val="0"/>
              </a:spcBef>
              <a:spcAft>
                <a:spcPts val="0"/>
              </a:spcAft>
              <a:defRPr/>
            </a:pPr>
            <a:r>
              <a:rPr lang="en-US" altLang="pt-PT" sz="2400" b="1" dirty="0">
                <a:solidFill>
                  <a:schemeClr val="bg1"/>
                </a:solidFill>
                <a:effectLst>
                  <a:outerShdw blurRad="38100" dist="38100" dir="2700000" algn="tl">
                    <a:srgbClr val="000000"/>
                  </a:outerShdw>
                </a:effectLst>
                <a:latin typeface="Bell MT" pitchFamily="18" charset="0"/>
              </a:rPr>
              <a:t>BACKGROUND TO THE GENDER APPROACH IN PLANNING AND BUDGETING</a:t>
            </a:r>
            <a:endParaRPr lang="en-GB" altLang="pt-PT" sz="2400" b="1" dirty="0">
              <a:solidFill>
                <a:schemeClr val="bg1"/>
              </a:solidFill>
              <a:effectLst>
                <a:outerShdw blurRad="38100" dist="38100" dir="2700000" algn="tl">
                  <a:srgbClr val="000000"/>
                </a:outerShdw>
              </a:effectLst>
              <a:latin typeface="Bell MT" pitchFamily="18" charset="0"/>
            </a:endParaRPr>
          </a:p>
        </p:txBody>
      </p:sp>
      <p:sp>
        <p:nvSpPr>
          <p:cNvPr id="2" name="Seta em curva para a direita 1"/>
          <p:cNvSpPr/>
          <p:nvPr/>
        </p:nvSpPr>
        <p:spPr>
          <a:xfrm>
            <a:off x="512956" y="4516244"/>
            <a:ext cx="211873" cy="412595"/>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4" name="Seta em curva para a direita 3"/>
          <p:cNvSpPr/>
          <p:nvPr/>
        </p:nvSpPr>
        <p:spPr>
          <a:xfrm>
            <a:off x="390293" y="4516244"/>
            <a:ext cx="228599" cy="774558"/>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5" name="Seta em curva para a direita 4"/>
          <p:cNvSpPr/>
          <p:nvPr/>
        </p:nvSpPr>
        <p:spPr>
          <a:xfrm>
            <a:off x="345687" y="4553167"/>
            <a:ext cx="317809" cy="1226634"/>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7" name="Seta em curva para a direita 6"/>
          <p:cNvSpPr/>
          <p:nvPr/>
        </p:nvSpPr>
        <p:spPr>
          <a:xfrm>
            <a:off x="390293" y="4516244"/>
            <a:ext cx="228599" cy="1572322"/>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8" name="Seta em curva para a direita 7"/>
          <p:cNvSpPr/>
          <p:nvPr/>
        </p:nvSpPr>
        <p:spPr>
          <a:xfrm>
            <a:off x="301083" y="4516244"/>
            <a:ext cx="423746" cy="1962615"/>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4B885F14-F49F-4E47-9296-A2DB0ECBEEB4}"/>
              </a:ext>
            </a:extLst>
          </p:cNvPr>
          <p:cNvGraphicFramePr>
            <a:graphicFrameLocks noGrp="1"/>
          </p:cNvGraphicFramePr>
          <p:nvPr>
            <p:extLst>
              <p:ext uri="{D42A27DB-BD31-4B8C-83A1-F6EECF244321}">
                <p14:modId xmlns:p14="http://schemas.microsoft.com/office/powerpoint/2010/main" val="605639289"/>
              </p:ext>
            </p:extLst>
          </p:nvPr>
        </p:nvGraphicFramePr>
        <p:xfrm>
          <a:off x="725214" y="1072055"/>
          <a:ext cx="8844455" cy="4698124"/>
        </p:xfrm>
        <a:graphic>
          <a:graphicData uri="http://schemas.openxmlformats.org/drawingml/2006/table">
            <a:tbl>
              <a:tblPr firstRow="1" firstCol="1" bandRow="1"/>
              <a:tblGrid>
                <a:gridCol w="2449437">
                  <a:extLst>
                    <a:ext uri="{9D8B030D-6E8A-4147-A177-3AD203B41FA5}">
                      <a16:colId xmlns:a16="http://schemas.microsoft.com/office/drawing/2014/main" val="4118081409"/>
                    </a:ext>
                  </a:extLst>
                </a:gridCol>
                <a:gridCol w="2887383">
                  <a:extLst>
                    <a:ext uri="{9D8B030D-6E8A-4147-A177-3AD203B41FA5}">
                      <a16:colId xmlns:a16="http://schemas.microsoft.com/office/drawing/2014/main" val="723256430"/>
                    </a:ext>
                  </a:extLst>
                </a:gridCol>
                <a:gridCol w="3507635">
                  <a:extLst>
                    <a:ext uri="{9D8B030D-6E8A-4147-A177-3AD203B41FA5}">
                      <a16:colId xmlns:a16="http://schemas.microsoft.com/office/drawing/2014/main" val="1908118263"/>
                    </a:ext>
                  </a:extLst>
                </a:gridCol>
              </a:tblGrid>
              <a:tr h="291868">
                <a:tc>
                  <a:txBody>
                    <a:bodyPr/>
                    <a:lstStyle/>
                    <a:p>
                      <a:pPr>
                        <a:lnSpc>
                          <a:spcPct val="107000"/>
                        </a:lnSpc>
                        <a:spcAft>
                          <a:spcPts val="145"/>
                        </a:spcAft>
                      </a:pPr>
                      <a:r>
                        <a:rPr lang="en-ZA"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Aim</a:t>
                      </a: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nSpc>
                          <a:spcPct val="107000"/>
                        </a:lnSpc>
                        <a:spcAft>
                          <a:spcPts val="145"/>
                        </a:spcAft>
                      </a:pPr>
                      <a:r>
                        <a:rPr lang="en-ZA"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Effects of CC</a:t>
                      </a: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nSpc>
                          <a:spcPct val="107000"/>
                        </a:lnSpc>
                        <a:spcAft>
                          <a:spcPts val="145"/>
                        </a:spcAft>
                      </a:pPr>
                      <a:r>
                        <a:rPr lang="en-ZA"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Impact on Women</a:t>
                      </a: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extLst>
                  <a:ext uri="{0D108BD9-81ED-4DB2-BD59-A6C34878D82A}">
                    <a16:rowId xmlns:a16="http://schemas.microsoft.com/office/drawing/2014/main" val="1859666973"/>
                  </a:ext>
                </a:extLst>
              </a:tr>
              <a:tr h="1252759">
                <a:tc>
                  <a:txBody>
                    <a:bodyPr/>
                    <a:lstStyle/>
                    <a:p>
                      <a:pPr>
                        <a:lnSpc>
                          <a:spcPct val="107000"/>
                        </a:lnSpc>
                        <a:spcAft>
                          <a:spcPts val="145"/>
                        </a:spcAft>
                      </a:pPr>
                      <a:r>
                        <a:rPr lang="en-ZA"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Access to clean water</a:t>
                      </a:r>
                      <a:endParaRPr lang="en-ZA"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nSpc>
                          <a:spcPct val="107000"/>
                        </a:lnSpc>
                        <a:spcAft>
                          <a:spcPts val="145"/>
                        </a:spcAft>
                      </a:pPr>
                      <a:r>
                        <a:rPr lang="en-ZA"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Negative impact on water sources, affecting supply for basic, vital household use and production.</a:t>
                      </a: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nSpc>
                          <a:spcPct val="107000"/>
                        </a:lnSpc>
                        <a:spcAft>
                          <a:spcPts val="145"/>
                        </a:spcAft>
                      </a:pPr>
                      <a:r>
                        <a:rPr lang="en-ZA"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Increased workload as they are the ones primarily responsible for water collection and use.</a:t>
                      </a:r>
                    </a:p>
                    <a:p>
                      <a:pPr>
                        <a:lnSpc>
                          <a:spcPct val="107000"/>
                        </a:lnSpc>
                        <a:spcAft>
                          <a:spcPts val="145"/>
                        </a:spcAft>
                      </a:pPr>
                      <a:r>
                        <a:rPr lang="en-ZA"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Reduced access to clean water: increased levels of malnutrition and risk of diseases</a:t>
                      </a: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extLst>
                  <a:ext uri="{0D108BD9-81ED-4DB2-BD59-A6C34878D82A}">
                    <a16:rowId xmlns:a16="http://schemas.microsoft.com/office/drawing/2014/main" val="877515015"/>
                  </a:ext>
                </a:extLst>
              </a:tr>
              <a:tr h="1252759">
                <a:tc>
                  <a:txBody>
                    <a:bodyPr/>
                    <a:lstStyle/>
                    <a:p>
                      <a:pPr>
                        <a:lnSpc>
                          <a:spcPct val="107000"/>
                        </a:lnSpc>
                        <a:spcAft>
                          <a:spcPts val="145"/>
                        </a:spcAft>
                      </a:pPr>
                      <a:r>
                        <a:rPr lang="en-ZA"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Agriculture</a:t>
                      </a:r>
                      <a:endParaRPr lang="en-ZA"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nSpc>
                          <a:spcPct val="107000"/>
                        </a:lnSpc>
                        <a:spcAft>
                          <a:spcPts val="145"/>
                        </a:spcAft>
                      </a:pPr>
                      <a:r>
                        <a:rPr lang="en-ZA"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Droughts and/or floods as consequences of temperature changes and changing weather patterns</a:t>
                      </a: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nSpc>
                          <a:spcPct val="107000"/>
                        </a:lnSpc>
                        <a:spcAft>
                          <a:spcPts val="145"/>
                        </a:spcAft>
                      </a:pPr>
                      <a:r>
                        <a:rPr lang="en-ZA"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Food insecurity for cultural reasons</a:t>
                      </a:r>
                    </a:p>
                    <a:p>
                      <a:pPr>
                        <a:lnSpc>
                          <a:spcPct val="107000"/>
                        </a:lnSpc>
                        <a:spcAft>
                          <a:spcPts val="145"/>
                        </a:spcAft>
                      </a:pPr>
                      <a:r>
                        <a:rPr lang="en-ZA"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Reduced access to means of production (land, cattle, finance, technology) to be able to deal with new realities and continue producing</a:t>
                      </a: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extLst>
                  <a:ext uri="{0D108BD9-81ED-4DB2-BD59-A6C34878D82A}">
                    <a16:rowId xmlns:a16="http://schemas.microsoft.com/office/drawing/2014/main" val="1370587295"/>
                  </a:ext>
                </a:extLst>
              </a:tr>
              <a:tr h="1900738">
                <a:tc>
                  <a:txBody>
                    <a:bodyPr/>
                    <a:lstStyle/>
                    <a:p>
                      <a:pPr>
                        <a:lnSpc>
                          <a:spcPct val="107000"/>
                        </a:lnSpc>
                        <a:spcAft>
                          <a:spcPts val="145"/>
                        </a:spcAft>
                      </a:pPr>
                      <a:r>
                        <a:rPr lang="en-ZA"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Natural disasters</a:t>
                      </a:r>
                      <a:endParaRPr lang="en-ZA"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nSpc>
                          <a:spcPct val="107000"/>
                        </a:lnSpc>
                        <a:spcAft>
                          <a:spcPts val="145"/>
                        </a:spcAft>
                      </a:pPr>
                      <a:r>
                        <a:rPr lang="en-ZA"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Floods, cyclones, extreme drought, heavy rainfall</a:t>
                      </a: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nSpc>
                          <a:spcPct val="107000"/>
                        </a:lnSpc>
                        <a:spcAft>
                          <a:spcPts val="145"/>
                        </a:spcAft>
                      </a:pPr>
                      <a:r>
                        <a:rPr lang="en-ZA"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Greater vulnerability owing to:</a:t>
                      </a:r>
                    </a:p>
                    <a:p>
                      <a:pPr marL="342900" lvl="0" indent="-342900">
                        <a:lnSpc>
                          <a:spcPct val="107000"/>
                        </a:lnSpc>
                        <a:spcAft>
                          <a:spcPts val="145"/>
                        </a:spcAft>
                        <a:buFont typeface="+mj-lt"/>
                        <a:buAutoNum type="alphaLcParenR"/>
                      </a:pPr>
                      <a:r>
                        <a:rPr lang="en-ZA"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Difficulties in accessing early warning systems – hence lower disaster response capabilities</a:t>
                      </a:r>
                    </a:p>
                    <a:p>
                      <a:pPr marL="342900" lvl="0" indent="-342900">
                        <a:lnSpc>
                          <a:spcPct val="107000"/>
                        </a:lnSpc>
                        <a:spcAft>
                          <a:spcPts val="145"/>
                        </a:spcAft>
                        <a:buFont typeface="+mj-lt"/>
                        <a:buAutoNum type="alphaLcParenR"/>
                      </a:pPr>
                      <a:r>
                        <a:rPr lang="en-ZA"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Lack of survival skills, which are normally taught to boys</a:t>
                      </a: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extLst>
                  <a:ext uri="{0D108BD9-81ED-4DB2-BD59-A6C34878D82A}">
                    <a16:rowId xmlns:a16="http://schemas.microsoft.com/office/drawing/2014/main" val="12172174"/>
                  </a:ext>
                </a:extLst>
              </a:tr>
            </a:tbl>
          </a:graphicData>
        </a:graphic>
      </p:graphicFrame>
    </p:spTree>
    <p:extLst>
      <p:ext uri="{BB962C8B-B14F-4D97-AF65-F5344CB8AC3E}">
        <p14:creationId xmlns:p14="http://schemas.microsoft.com/office/powerpoint/2010/main" val="559802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1278083"/>
            <a:ext cx="10004521" cy="4763280"/>
          </a:xfrm>
        </p:spPr>
        <p:txBody>
          <a:bodyPr>
            <a:normAutofit/>
          </a:bodyPr>
          <a:lstStyle/>
          <a:p>
            <a:pPr>
              <a:lnSpc>
                <a:spcPct val="150000"/>
              </a:lnSpc>
            </a:pPr>
            <a:r>
              <a:rPr lang="en-ZA" dirty="0"/>
              <a:t>Climate change affects and impacts women and men differently; generally, the negative impact on women is more severe. Also, their contribution to the fight against climate change is different, although equally necessary and relevant</a:t>
            </a:r>
          </a:p>
          <a:p>
            <a:endParaRPr lang="en-ZA" dirty="0"/>
          </a:p>
          <a:p>
            <a:pPr>
              <a:lnSpc>
                <a:spcPct val="150000"/>
              </a:lnSpc>
            </a:pPr>
            <a:r>
              <a:rPr lang="en-ZA" dirty="0"/>
              <a:t>To mainstream gender, it is crucial to identify existing tools that link different sectors and ensure coordinated progress towards gender-sensitive adaptation policies</a:t>
            </a:r>
          </a:p>
          <a:p>
            <a:pPr>
              <a:lnSpc>
                <a:spcPct val="150000"/>
              </a:lnSpc>
              <a:buFont typeface="Wingdings" panose="05000000000000000000" pitchFamily="2" charset="2"/>
              <a:buChar char="v"/>
            </a:pPr>
            <a:r>
              <a:rPr lang="en-ZA" i="1" dirty="0"/>
              <a:t>National Action Plan for Women's Empowerment;</a:t>
            </a:r>
          </a:p>
          <a:p>
            <a:pPr>
              <a:lnSpc>
                <a:spcPct val="150000"/>
              </a:lnSpc>
              <a:buFont typeface="Wingdings" panose="05000000000000000000" pitchFamily="2" charset="2"/>
              <a:buChar char="v"/>
            </a:pPr>
            <a:r>
              <a:rPr lang="en-ZA" i="1" dirty="0"/>
              <a:t>National Plan for the Prevention and Combatting of Gender-Based Violence</a:t>
            </a:r>
          </a:p>
          <a:p>
            <a:pPr>
              <a:lnSpc>
                <a:spcPct val="150000"/>
              </a:lnSpc>
              <a:buFont typeface="Wingdings" panose="05000000000000000000" pitchFamily="2" charset="2"/>
              <a:buChar char="v"/>
            </a:pPr>
            <a:r>
              <a:rPr lang="en-ZA" i="1" dirty="0"/>
              <a:t>Gender Policy and Implementation Strategy (PGEI)</a:t>
            </a:r>
          </a:p>
          <a:p>
            <a:pPr>
              <a:lnSpc>
                <a:spcPct val="150000"/>
              </a:lnSpc>
              <a:buFont typeface="Wingdings" panose="05000000000000000000" pitchFamily="2" charset="2"/>
              <a:buChar char="v"/>
            </a:pPr>
            <a:endParaRPr lang="pt-BR" dirty="0"/>
          </a:p>
        </p:txBody>
      </p:sp>
      <p:sp>
        <p:nvSpPr>
          <p:cNvPr id="4" name="Rectangle 2"/>
          <p:cNvSpPr>
            <a:spLocks noGrp="1" noChangeArrowheads="1"/>
          </p:cNvSpPr>
          <p:nvPr>
            <p:ph type="title"/>
          </p:nvPr>
        </p:nvSpPr>
        <p:spPr>
          <a:xfrm>
            <a:off x="230525" y="526473"/>
            <a:ext cx="9744748" cy="585418"/>
          </a:xfrm>
          <a:solidFill>
            <a:schemeClr val="bg2">
              <a:lumMod val="25000"/>
            </a:schemeClr>
          </a:solidFill>
          <a:ln w="57150">
            <a:solidFill>
              <a:schemeClr val="bg1"/>
            </a:solidFill>
          </a:ln>
          <a:effectLst>
            <a:outerShdw dist="107763" dir="18900000" algn="ctr" rotWithShape="0">
              <a:schemeClr val="folHlink"/>
            </a:outerShdw>
          </a:effectLst>
        </p:spPr>
        <p:txBody>
          <a:bodyPr wrap="square" lIns="92075" tIns="46038" rIns="92075" bIns="46038" rtlCol="0">
            <a:spAutoFit/>
          </a:bodyPr>
          <a:lstStyle/>
          <a:p>
            <a:pPr algn="ctr">
              <a:defRPr/>
            </a:pPr>
            <a:r>
              <a:rPr lang="pt-PT" sz="3200" b="1" dirty="0">
                <a:solidFill>
                  <a:schemeClr val="bg1"/>
                </a:solidFill>
                <a:effectLst>
                  <a:outerShdw blurRad="38100" dist="38100" dir="2700000" algn="tl">
                    <a:srgbClr val="000000"/>
                  </a:outerShdw>
                </a:effectLst>
                <a:latin typeface="Bell MT" pitchFamily="18" charset="0"/>
                <a:ea typeface="+mn-ea"/>
                <a:cs typeface="+mn-cs"/>
              </a:rPr>
              <a:t>PLANNING AND BUDGETING</a:t>
            </a:r>
          </a:p>
        </p:txBody>
      </p:sp>
      <p:pic>
        <p:nvPicPr>
          <p:cNvPr id="5" name="Picture 4" descr="Bandmz"/>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283537" y="391391"/>
            <a:ext cx="10922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1442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1506682"/>
            <a:ext cx="9547321" cy="4935681"/>
          </a:xfrm>
        </p:spPr>
        <p:txBody>
          <a:bodyPr>
            <a:normAutofit fontScale="92500" lnSpcReduction="10000"/>
          </a:bodyPr>
          <a:lstStyle/>
          <a:p>
            <a:pPr>
              <a:lnSpc>
                <a:spcPct val="150000"/>
              </a:lnSpc>
            </a:pPr>
            <a:r>
              <a:rPr lang="en-GB" dirty="0"/>
              <a:t>Climate change presents an opportunity and a challenge to rethink gender-focused policies and respond with solutions that encourage sustainable development while reducing gender inequalities.</a:t>
            </a:r>
            <a:endParaRPr lang="pt-BR" dirty="0"/>
          </a:p>
          <a:p>
            <a:pPr marL="0" indent="0">
              <a:buNone/>
            </a:pPr>
            <a:endParaRPr lang="pt-BR" sz="1100" dirty="0"/>
          </a:p>
          <a:p>
            <a:pPr>
              <a:lnSpc>
                <a:spcPct val="150000"/>
              </a:lnSpc>
              <a:buFont typeface="Wingdings" panose="05000000000000000000" pitchFamily="2" charset="2"/>
              <a:buChar char="Ø"/>
            </a:pPr>
            <a:r>
              <a:rPr lang="en-GB" b="1" dirty="0"/>
              <a:t>Land Law </a:t>
            </a:r>
            <a:r>
              <a:rPr lang="en-GB" dirty="0"/>
              <a:t>- Law No. 19/97 of 1 October - a legal instrument that safeguards the rights of peasant women in the use and enjoyment of land; including, in particular, widows, divorcees and single mothers. Articles 10, 12 and 16 this law enshrine equal rights for women and men related to land use.</a:t>
            </a:r>
            <a:endParaRPr lang="pt-BR" dirty="0"/>
          </a:p>
          <a:p>
            <a:pPr marL="0" indent="0">
              <a:buNone/>
            </a:pPr>
            <a:endParaRPr lang="pt-BR" sz="1100" dirty="0"/>
          </a:p>
          <a:p>
            <a:pPr algn="just">
              <a:lnSpc>
                <a:spcPct val="150000"/>
              </a:lnSpc>
              <a:buFont typeface="Wingdings" panose="05000000000000000000" pitchFamily="2" charset="2"/>
              <a:buChar char="Ø"/>
            </a:pPr>
            <a:r>
              <a:rPr lang="pt-BR" b="1" dirty="0"/>
              <a:t>Family </a:t>
            </a:r>
            <a:r>
              <a:rPr lang="en-GB" b="1" dirty="0"/>
              <a:t>Law </a:t>
            </a:r>
            <a:r>
              <a:rPr lang="en-GB" dirty="0"/>
              <a:t>- 22/2019 of 11 December- The principle of male supremacy in relation to women has been replaced by an equal status between spouses, resulting in the effective joint administration of property. The law has also opened up new opportunities for women to manage and transfer property in their own right.</a:t>
            </a:r>
            <a:endParaRPr lang="pt-BR" dirty="0"/>
          </a:p>
        </p:txBody>
      </p:sp>
      <p:sp>
        <p:nvSpPr>
          <p:cNvPr id="4" name="Rectangle 2"/>
          <p:cNvSpPr>
            <a:spLocks noGrp="1" noChangeArrowheads="1"/>
          </p:cNvSpPr>
          <p:nvPr>
            <p:ph type="title"/>
          </p:nvPr>
        </p:nvSpPr>
        <p:spPr>
          <a:xfrm>
            <a:off x="396779" y="651164"/>
            <a:ext cx="9547321" cy="585418"/>
          </a:xfrm>
          <a:solidFill>
            <a:schemeClr val="bg2">
              <a:lumMod val="25000"/>
            </a:schemeClr>
          </a:solidFill>
          <a:ln w="57150">
            <a:solidFill>
              <a:schemeClr val="bg1"/>
            </a:solidFill>
          </a:ln>
          <a:effectLst>
            <a:outerShdw dist="107763" dir="18900000" algn="ctr" rotWithShape="0">
              <a:schemeClr val="folHlink"/>
            </a:outerShdw>
          </a:effectLst>
        </p:spPr>
        <p:txBody>
          <a:bodyPr wrap="square" lIns="92075" tIns="46038" rIns="92075" bIns="46038" rtlCol="0">
            <a:spAutoFit/>
          </a:bodyPr>
          <a:lstStyle/>
          <a:p>
            <a:pPr algn="ctr" eaLnBrk="1" fontAlgn="auto" hangingPunct="1">
              <a:spcAft>
                <a:spcPts val="0"/>
              </a:spcAft>
              <a:defRPr/>
            </a:pPr>
            <a:r>
              <a:rPr lang="pt-PT" sz="3200" b="1" dirty="0">
                <a:solidFill>
                  <a:schemeClr val="bg1"/>
                </a:solidFill>
                <a:effectLst>
                  <a:outerShdw blurRad="38100" dist="38100" dir="2700000" algn="tl">
                    <a:srgbClr val="000000"/>
                  </a:outerShdw>
                </a:effectLst>
                <a:latin typeface="Bell MT" pitchFamily="18" charset="0"/>
                <a:ea typeface="+mn-ea"/>
                <a:cs typeface="+mn-cs"/>
              </a:rPr>
              <a:t>PLANNING AND BUDGETING</a:t>
            </a:r>
          </a:p>
        </p:txBody>
      </p:sp>
      <p:pic>
        <p:nvPicPr>
          <p:cNvPr id="5" name="Picture 4" descr="Bandmz"/>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470573" y="619991"/>
            <a:ext cx="10922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118127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3250</TotalTime>
  <Words>1030</Words>
  <Application>Microsoft Office PowerPoint</Application>
  <PresentationFormat>Widescreen</PresentationFormat>
  <Paragraphs>138</Paragraphs>
  <Slides>18</Slides>
  <Notes>4</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18</vt:i4>
      </vt:variant>
    </vt:vector>
  </HeadingPairs>
  <TitlesOfParts>
    <vt:vector size="34" baseType="lpstr">
      <vt:lpstr>Arial</vt:lpstr>
      <vt:lpstr>Arial Black</vt:lpstr>
      <vt:lpstr>Arial Narrow</vt:lpstr>
      <vt:lpstr>Bell MT</vt:lpstr>
      <vt:lpstr>Calibri</vt:lpstr>
      <vt:lpstr>Calibri Light</vt:lpstr>
      <vt:lpstr>Cavolini</vt:lpstr>
      <vt:lpstr>Century Gothic</vt:lpstr>
      <vt:lpstr>Garamond</vt:lpstr>
      <vt:lpstr>Rockwell</vt:lpstr>
      <vt:lpstr>Times New Roman</vt:lpstr>
      <vt:lpstr>Trebuchet MS</vt:lpstr>
      <vt:lpstr>Wingdings</vt:lpstr>
      <vt:lpstr>Wingdings 2</vt:lpstr>
      <vt:lpstr>Wingdings 3</vt:lpstr>
      <vt:lpstr>Facet</vt:lpstr>
      <vt:lpstr>PowerPoint Presentation</vt:lpstr>
      <vt:lpstr>PLANNING AND BUDGETING
</vt:lpstr>
      <vt:lpstr>PLANNING/BUDGETING</vt:lpstr>
      <vt:lpstr>PowerPoint Presentation</vt:lpstr>
      <vt:lpstr>PLANNING AND BUDGETING
</vt:lpstr>
      <vt:lpstr>PowerPoint Presentation</vt:lpstr>
      <vt:lpstr>PowerPoint Presentation</vt:lpstr>
      <vt:lpstr>PLANNING AND BUDGETING</vt:lpstr>
      <vt:lpstr>PLANNING AND BUDGETING</vt:lpstr>
      <vt:lpstr>PowerPoint Presentation</vt:lpstr>
      <vt:lpstr>INSTRUMENTS FOR PLANNING AND BUDGETING FROM A GENDER AND CLIMATE CHANGE PERSPECTIVE
</vt:lpstr>
      <vt:lpstr>PowerPoint Presentation</vt:lpstr>
      <vt:lpstr>PowerPoint Presentation</vt:lpstr>
      <vt:lpstr>PowerPoint Presentation</vt:lpstr>
      <vt:lpstr> FUNCTIONAL CLASSIFICATION </vt:lpstr>
      <vt:lpstr>CLASSIFIERS – PROGRAMME-BASED</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EliteBook</dc:creator>
  <cp:lastModifiedBy>Me</cp:lastModifiedBy>
  <cp:revision>235</cp:revision>
  <cp:lastPrinted>2019-07-04T12:50:12Z</cp:lastPrinted>
  <dcterms:created xsi:type="dcterms:W3CDTF">2017-05-14T20:52:18Z</dcterms:created>
  <dcterms:modified xsi:type="dcterms:W3CDTF">2021-06-28T21:38:16Z</dcterms:modified>
</cp:coreProperties>
</file>