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079" r:id="rId5"/>
    <p:sldId id="257" r:id="rId6"/>
    <p:sldId id="1085" r:id="rId7"/>
    <p:sldId id="693" r:id="rId8"/>
    <p:sldId id="1086" r:id="rId9"/>
    <p:sldId id="258" r:id="rId10"/>
    <p:sldId id="788" r:id="rId11"/>
    <p:sldId id="260" r:id="rId12"/>
    <p:sldId id="261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e Kasonka" initials="CK" lastIdx="1" clrIdx="0">
    <p:extLst>
      <p:ext uri="{19B8F6BF-5375-455C-9EA6-DF929625EA0E}">
        <p15:presenceInfo xmlns:p15="http://schemas.microsoft.com/office/powerpoint/2012/main" userId="S::ckasonka@unicef.org::769e80cf-2e1f-4286-ae50-bcba4fcfc8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B4509-3E47-4B43-82E0-871BCD311D1D}" v="319" dt="2023-11-01T05:11:56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e Kasonka" userId="769e80cf-2e1f-4286-ae50-bcba4fcfc858" providerId="ADAL" clId="{334B4509-3E47-4B43-82E0-871BCD311D1D}"/>
    <pc:docChg chg="undo custSel addSld delSld modSld sldOrd">
      <pc:chgData name="Claude Kasonka" userId="769e80cf-2e1f-4286-ae50-bcba4fcfc858" providerId="ADAL" clId="{334B4509-3E47-4B43-82E0-871BCD311D1D}" dt="2023-11-01T05:12:09.268" v="1304" actId="1076"/>
      <pc:docMkLst>
        <pc:docMk/>
      </pc:docMkLst>
      <pc:sldChg chg="modSp mod ord">
        <pc:chgData name="Claude Kasonka" userId="769e80cf-2e1f-4286-ae50-bcba4fcfc858" providerId="ADAL" clId="{334B4509-3E47-4B43-82E0-871BCD311D1D}" dt="2023-11-01T05:10:50.196" v="1295" actId="113"/>
        <pc:sldMkLst>
          <pc:docMk/>
          <pc:sldMk cId="3725257135" sldId="257"/>
        </pc:sldMkLst>
        <pc:spChg chg="mod">
          <ac:chgData name="Claude Kasonka" userId="769e80cf-2e1f-4286-ae50-bcba4fcfc858" providerId="ADAL" clId="{334B4509-3E47-4B43-82E0-871BCD311D1D}" dt="2023-11-01T05:10:50.196" v="1295" actId="113"/>
          <ac:spMkLst>
            <pc:docMk/>
            <pc:sldMk cId="3725257135" sldId="257"/>
            <ac:spMk id="2" creationId="{00000000-0000-0000-0000-000000000000}"/>
          </ac:spMkLst>
        </pc:spChg>
      </pc:sldChg>
      <pc:sldChg chg="modSp mod">
        <pc:chgData name="Claude Kasonka" userId="769e80cf-2e1f-4286-ae50-bcba4fcfc858" providerId="ADAL" clId="{334B4509-3E47-4B43-82E0-871BCD311D1D}" dt="2023-11-01T04:45:55.201" v="818" actId="14100"/>
        <pc:sldMkLst>
          <pc:docMk/>
          <pc:sldMk cId="173746231" sldId="258"/>
        </pc:sldMkLst>
        <pc:spChg chg="mod">
          <ac:chgData name="Claude Kasonka" userId="769e80cf-2e1f-4286-ae50-bcba4fcfc858" providerId="ADAL" clId="{334B4509-3E47-4B43-82E0-871BCD311D1D}" dt="2023-11-01T04:45:36.216" v="817" actId="20577"/>
          <ac:spMkLst>
            <pc:docMk/>
            <pc:sldMk cId="173746231" sldId="258"/>
            <ac:spMk id="2" creationId="{00000000-0000-0000-0000-000000000000}"/>
          </ac:spMkLst>
        </pc:spChg>
        <pc:spChg chg="mod">
          <ac:chgData name="Claude Kasonka" userId="769e80cf-2e1f-4286-ae50-bcba4fcfc858" providerId="ADAL" clId="{334B4509-3E47-4B43-82E0-871BCD311D1D}" dt="2023-11-01T04:45:17.776" v="811" actId="1076"/>
          <ac:spMkLst>
            <pc:docMk/>
            <pc:sldMk cId="173746231" sldId="258"/>
            <ac:spMk id="3" creationId="{00000000-0000-0000-0000-000000000000}"/>
          </ac:spMkLst>
        </pc:spChg>
        <pc:spChg chg="mod">
          <ac:chgData name="Claude Kasonka" userId="769e80cf-2e1f-4286-ae50-bcba4fcfc858" providerId="ADAL" clId="{334B4509-3E47-4B43-82E0-871BCD311D1D}" dt="2023-11-01T04:45:55.201" v="818" actId="14100"/>
          <ac:spMkLst>
            <pc:docMk/>
            <pc:sldMk cId="173746231" sldId="258"/>
            <ac:spMk id="8" creationId="{00000000-0000-0000-0000-000000000000}"/>
          </ac:spMkLst>
        </pc:spChg>
      </pc:sldChg>
      <pc:sldChg chg="addSp delSp modSp del mod">
        <pc:chgData name="Claude Kasonka" userId="769e80cf-2e1f-4286-ae50-bcba4fcfc858" providerId="ADAL" clId="{334B4509-3E47-4B43-82E0-871BCD311D1D}" dt="2023-11-01T05:09:35.479" v="1291" actId="47"/>
        <pc:sldMkLst>
          <pc:docMk/>
          <pc:sldMk cId="2885383832" sldId="259"/>
        </pc:sldMkLst>
        <pc:spChg chg="del">
          <ac:chgData name="Claude Kasonka" userId="769e80cf-2e1f-4286-ae50-bcba4fcfc858" providerId="ADAL" clId="{334B4509-3E47-4B43-82E0-871BCD311D1D}" dt="2023-11-01T04:46:14.094" v="819" actId="478"/>
          <ac:spMkLst>
            <pc:docMk/>
            <pc:sldMk cId="2885383832" sldId="259"/>
            <ac:spMk id="3" creationId="{00000000-0000-0000-0000-000000000000}"/>
          </ac:spMkLst>
        </pc:spChg>
        <pc:spChg chg="add del mod">
          <ac:chgData name="Claude Kasonka" userId="769e80cf-2e1f-4286-ae50-bcba4fcfc858" providerId="ADAL" clId="{334B4509-3E47-4B43-82E0-871BCD311D1D}" dt="2023-11-01T04:46:17.494" v="820" actId="478"/>
          <ac:spMkLst>
            <pc:docMk/>
            <pc:sldMk cId="2885383832" sldId="259"/>
            <ac:spMk id="5" creationId="{1F1CD911-8133-66C0-965F-4E410B24F2D1}"/>
          </ac:spMkLst>
        </pc:spChg>
      </pc:sldChg>
      <pc:sldChg chg="modSp mod">
        <pc:chgData name="Claude Kasonka" userId="769e80cf-2e1f-4286-ae50-bcba4fcfc858" providerId="ADAL" clId="{334B4509-3E47-4B43-82E0-871BCD311D1D}" dt="2023-11-01T04:57:17.510" v="1129" actId="404"/>
        <pc:sldMkLst>
          <pc:docMk/>
          <pc:sldMk cId="583555238" sldId="260"/>
        </pc:sldMkLst>
        <pc:graphicFrameChg chg="mod modGraphic">
          <ac:chgData name="Claude Kasonka" userId="769e80cf-2e1f-4286-ae50-bcba4fcfc858" providerId="ADAL" clId="{334B4509-3E47-4B43-82E0-871BCD311D1D}" dt="2023-11-01T04:57:17.510" v="1129" actId="404"/>
          <ac:graphicFrameMkLst>
            <pc:docMk/>
            <pc:sldMk cId="583555238" sldId="260"/>
            <ac:graphicFrameMk id="5" creationId="{00000000-0000-0000-0000-000000000000}"/>
          </ac:graphicFrameMkLst>
        </pc:graphicFrameChg>
      </pc:sldChg>
      <pc:sldChg chg="modSp mod">
        <pc:chgData name="Claude Kasonka" userId="769e80cf-2e1f-4286-ae50-bcba4fcfc858" providerId="ADAL" clId="{334B4509-3E47-4B43-82E0-871BCD311D1D}" dt="2023-11-01T04:58:24.183" v="1136" actId="1076"/>
        <pc:sldMkLst>
          <pc:docMk/>
          <pc:sldMk cId="294051756" sldId="261"/>
        </pc:sldMkLst>
        <pc:spChg chg="mod">
          <ac:chgData name="Claude Kasonka" userId="769e80cf-2e1f-4286-ae50-bcba4fcfc858" providerId="ADAL" clId="{334B4509-3E47-4B43-82E0-871BCD311D1D}" dt="2023-11-01T04:58:24.183" v="1136" actId="1076"/>
          <ac:spMkLst>
            <pc:docMk/>
            <pc:sldMk cId="294051756" sldId="261"/>
            <ac:spMk id="2" creationId="{00000000-0000-0000-0000-000000000000}"/>
          </ac:spMkLst>
        </pc:spChg>
        <pc:spChg chg="mod">
          <ac:chgData name="Claude Kasonka" userId="769e80cf-2e1f-4286-ae50-bcba4fcfc858" providerId="ADAL" clId="{334B4509-3E47-4B43-82E0-871BCD311D1D}" dt="2023-11-01T04:58:06.323" v="1134" actId="1076"/>
          <ac:spMkLst>
            <pc:docMk/>
            <pc:sldMk cId="294051756" sldId="261"/>
            <ac:spMk id="3" creationId="{00000000-0000-0000-0000-000000000000}"/>
          </ac:spMkLst>
        </pc:spChg>
        <pc:spChg chg="mod">
          <ac:chgData name="Claude Kasonka" userId="769e80cf-2e1f-4286-ae50-bcba4fcfc858" providerId="ADAL" clId="{334B4509-3E47-4B43-82E0-871BCD311D1D}" dt="2023-11-01T04:57:54.703" v="1131" actId="14100"/>
          <ac:spMkLst>
            <pc:docMk/>
            <pc:sldMk cId="294051756" sldId="261"/>
            <ac:spMk id="5" creationId="{00000000-0000-0000-0000-000000000000}"/>
          </ac:spMkLst>
        </pc:spChg>
      </pc:sldChg>
      <pc:sldChg chg="addSp delSp modSp mod">
        <pc:chgData name="Claude Kasonka" userId="769e80cf-2e1f-4286-ae50-bcba4fcfc858" providerId="ADAL" clId="{334B4509-3E47-4B43-82E0-871BCD311D1D}" dt="2023-11-01T05:00:57.805" v="1158" actId="14100"/>
        <pc:sldMkLst>
          <pc:docMk/>
          <pc:sldMk cId="1872217247" sldId="263"/>
        </pc:sldMkLst>
        <pc:spChg chg="mod">
          <ac:chgData name="Claude Kasonka" userId="769e80cf-2e1f-4286-ae50-bcba4fcfc858" providerId="ADAL" clId="{334B4509-3E47-4B43-82E0-871BCD311D1D}" dt="2023-11-01T05:00:49.624" v="1156" actId="14100"/>
          <ac:spMkLst>
            <pc:docMk/>
            <pc:sldMk cId="1872217247" sldId="263"/>
            <ac:spMk id="2" creationId="{00000000-0000-0000-0000-000000000000}"/>
          </ac:spMkLst>
        </pc:spChg>
        <pc:spChg chg="del">
          <ac:chgData name="Claude Kasonka" userId="769e80cf-2e1f-4286-ae50-bcba4fcfc858" providerId="ADAL" clId="{334B4509-3E47-4B43-82E0-871BCD311D1D}" dt="2023-11-01T04:59:52.433" v="1139" actId="478"/>
          <ac:spMkLst>
            <pc:docMk/>
            <pc:sldMk cId="1872217247" sldId="263"/>
            <ac:spMk id="3" creationId="{00000000-0000-0000-0000-000000000000}"/>
          </ac:spMkLst>
        </pc:spChg>
        <pc:spChg chg="add del mod">
          <ac:chgData name="Claude Kasonka" userId="769e80cf-2e1f-4286-ae50-bcba4fcfc858" providerId="ADAL" clId="{334B4509-3E47-4B43-82E0-871BCD311D1D}" dt="2023-11-01T04:59:56.564" v="1140" actId="478"/>
          <ac:spMkLst>
            <pc:docMk/>
            <pc:sldMk cId="1872217247" sldId="263"/>
            <ac:spMk id="5" creationId="{3623EF6D-46CB-265B-55E2-15EA95253D1B}"/>
          </ac:spMkLst>
        </pc:spChg>
        <pc:picChg chg="mod">
          <ac:chgData name="Claude Kasonka" userId="769e80cf-2e1f-4286-ae50-bcba4fcfc858" providerId="ADAL" clId="{334B4509-3E47-4B43-82E0-871BCD311D1D}" dt="2023-11-01T05:00:57.805" v="1158" actId="14100"/>
          <ac:picMkLst>
            <pc:docMk/>
            <pc:sldMk cId="1872217247" sldId="263"/>
            <ac:picMk id="4099" creationId="{00000000-0000-0000-0000-000000000000}"/>
          </ac:picMkLst>
        </pc:picChg>
      </pc:sldChg>
      <pc:sldChg chg="modSp mod">
        <pc:chgData name="Claude Kasonka" userId="769e80cf-2e1f-4286-ae50-bcba4fcfc858" providerId="ADAL" clId="{334B4509-3E47-4B43-82E0-871BCD311D1D}" dt="2023-11-01T05:02:19.865" v="1163" actId="113"/>
        <pc:sldMkLst>
          <pc:docMk/>
          <pc:sldMk cId="1971857947" sldId="264"/>
        </pc:sldMkLst>
        <pc:spChg chg="mod">
          <ac:chgData name="Claude Kasonka" userId="769e80cf-2e1f-4286-ae50-bcba4fcfc858" providerId="ADAL" clId="{334B4509-3E47-4B43-82E0-871BCD311D1D}" dt="2023-11-01T05:02:19.865" v="1163" actId="113"/>
          <ac:spMkLst>
            <pc:docMk/>
            <pc:sldMk cId="1971857947" sldId="264"/>
            <ac:spMk id="2" creationId="{00000000-0000-0000-0000-000000000000}"/>
          </ac:spMkLst>
        </pc:spChg>
      </pc:sldChg>
      <pc:sldChg chg="modSp mod">
        <pc:chgData name="Claude Kasonka" userId="769e80cf-2e1f-4286-ae50-bcba4fcfc858" providerId="ADAL" clId="{334B4509-3E47-4B43-82E0-871BCD311D1D}" dt="2023-11-01T05:02:24.365" v="1164" actId="207"/>
        <pc:sldMkLst>
          <pc:docMk/>
          <pc:sldMk cId="1576987130" sldId="265"/>
        </pc:sldMkLst>
        <pc:spChg chg="mod">
          <ac:chgData name="Claude Kasonka" userId="769e80cf-2e1f-4286-ae50-bcba4fcfc858" providerId="ADAL" clId="{334B4509-3E47-4B43-82E0-871BCD311D1D}" dt="2023-11-01T05:02:24.365" v="1164" actId="207"/>
          <ac:spMkLst>
            <pc:docMk/>
            <pc:sldMk cId="1576987130" sldId="265"/>
            <ac:spMk id="2" creationId="{00000000-0000-0000-0000-000000000000}"/>
          </ac:spMkLst>
        </pc:spChg>
        <pc:picChg chg="mod">
          <ac:chgData name="Claude Kasonka" userId="769e80cf-2e1f-4286-ae50-bcba4fcfc858" providerId="ADAL" clId="{334B4509-3E47-4B43-82E0-871BCD311D1D}" dt="2023-11-01T05:02:03.391" v="1161" actId="14100"/>
          <ac:picMkLst>
            <pc:docMk/>
            <pc:sldMk cId="1576987130" sldId="265"/>
            <ac:picMk id="6146" creationId="{00000000-0000-0000-0000-000000000000}"/>
          </ac:picMkLst>
        </pc:picChg>
      </pc:sldChg>
      <pc:sldChg chg="modSp mod">
        <pc:chgData name="Claude Kasonka" userId="769e80cf-2e1f-4286-ae50-bcba4fcfc858" providerId="ADAL" clId="{334B4509-3E47-4B43-82E0-871BCD311D1D}" dt="2023-11-01T05:03:14.881" v="1254" actId="27636"/>
        <pc:sldMkLst>
          <pc:docMk/>
          <pc:sldMk cId="2548714465" sldId="266"/>
        </pc:sldMkLst>
        <pc:spChg chg="mod">
          <ac:chgData name="Claude Kasonka" userId="769e80cf-2e1f-4286-ae50-bcba4fcfc858" providerId="ADAL" clId="{334B4509-3E47-4B43-82E0-871BCD311D1D}" dt="2023-11-01T05:03:14.881" v="1254" actId="27636"/>
          <ac:spMkLst>
            <pc:docMk/>
            <pc:sldMk cId="2548714465" sldId="266"/>
            <ac:spMk id="3" creationId="{00000000-0000-0000-0000-000000000000}"/>
          </ac:spMkLst>
        </pc:spChg>
      </pc:sldChg>
      <pc:sldChg chg="addSp delSp modSp mod">
        <pc:chgData name="Claude Kasonka" userId="769e80cf-2e1f-4286-ae50-bcba4fcfc858" providerId="ADAL" clId="{334B4509-3E47-4B43-82E0-871BCD311D1D}" dt="2023-11-01T04:51:15.244" v="821"/>
        <pc:sldMkLst>
          <pc:docMk/>
          <pc:sldMk cId="943489981" sldId="693"/>
        </pc:sldMkLst>
        <pc:spChg chg="mod">
          <ac:chgData name="Claude Kasonka" userId="769e80cf-2e1f-4286-ae50-bcba4fcfc858" providerId="ADAL" clId="{334B4509-3E47-4B43-82E0-871BCD311D1D}" dt="2023-11-01T04:43:05.633" v="740" actId="313"/>
          <ac:spMkLst>
            <pc:docMk/>
            <pc:sldMk cId="943489981" sldId="693"/>
            <ac:spMk id="2" creationId="{D91141EA-17E3-4846-A583-3054D3C89A5C}"/>
          </ac:spMkLst>
        </pc:spChg>
        <pc:spChg chg="add mod">
          <ac:chgData name="Claude Kasonka" userId="769e80cf-2e1f-4286-ae50-bcba4fcfc858" providerId="ADAL" clId="{334B4509-3E47-4B43-82E0-871BCD311D1D}" dt="2023-11-01T04:44:12.245" v="804" actId="14100"/>
          <ac:spMkLst>
            <pc:docMk/>
            <pc:sldMk cId="943489981" sldId="693"/>
            <ac:spMk id="3" creationId="{087E7A17-E9F8-C4FE-B295-9878410DF845}"/>
          </ac:spMkLst>
        </pc:spChg>
        <pc:spChg chg="del">
          <ac:chgData name="Claude Kasonka" userId="769e80cf-2e1f-4286-ae50-bcba4fcfc858" providerId="ADAL" clId="{334B4509-3E47-4B43-82E0-871BCD311D1D}" dt="2023-11-01T04:51:15.244" v="821"/>
          <ac:spMkLst>
            <pc:docMk/>
            <pc:sldMk cId="943489981" sldId="693"/>
            <ac:spMk id="4" creationId="{19FA8E65-DA1A-6F9E-7C85-11443AC00E53}"/>
          </ac:spMkLst>
        </pc:spChg>
      </pc:sldChg>
      <pc:sldChg chg="add">
        <pc:chgData name="Claude Kasonka" userId="769e80cf-2e1f-4286-ae50-bcba4fcfc858" providerId="ADAL" clId="{334B4509-3E47-4B43-82E0-871BCD311D1D}" dt="2023-11-01T05:09:30.866" v="1290"/>
        <pc:sldMkLst>
          <pc:docMk/>
          <pc:sldMk cId="3687579745" sldId="788"/>
        </pc:sldMkLst>
      </pc:sldChg>
      <pc:sldChg chg="del">
        <pc:chgData name="Claude Kasonka" userId="769e80cf-2e1f-4286-ae50-bcba4fcfc858" providerId="ADAL" clId="{334B4509-3E47-4B43-82E0-871BCD311D1D}" dt="2023-11-01T05:03:27.037" v="1259" actId="47"/>
        <pc:sldMkLst>
          <pc:docMk/>
          <pc:sldMk cId="2188471549" sldId="1075"/>
        </pc:sldMkLst>
      </pc:sldChg>
      <pc:sldChg chg="del">
        <pc:chgData name="Claude Kasonka" userId="769e80cf-2e1f-4286-ae50-bcba4fcfc858" providerId="ADAL" clId="{334B4509-3E47-4B43-82E0-871BCD311D1D}" dt="2023-11-01T04:28:41.899" v="32" actId="47"/>
        <pc:sldMkLst>
          <pc:docMk/>
          <pc:sldMk cId="742874675" sldId="1077"/>
        </pc:sldMkLst>
      </pc:sldChg>
      <pc:sldChg chg="addSp modSp mod">
        <pc:chgData name="Claude Kasonka" userId="769e80cf-2e1f-4286-ae50-bcba4fcfc858" providerId="ADAL" clId="{334B4509-3E47-4B43-82E0-871BCD311D1D}" dt="2023-11-01T05:10:37.528" v="1293" actId="27636"/>
        <pc:sldMkLst>
          <pc:docMk/>
          <pc:sldMk cId="1837173834" sldId="1079"/>
        </pc:sldMkLst>
        <pc:spChg chg="mod">
          <ac:chgData name="Claude Kasonka" userId="769e80cf-2e1f-4286-ae50-bcba4fcfc858" providerId="ADAL" clId="{334B4509-3E47-4B43-82E0-871BCD311D1D}" dt="2023-11-01T05:10:37.528" v="1293" actId="27636"/>
          <ac:spMkLst>
            <pc:docMk/>
            <pc:sldMk cId="1837173834" sldId="1079"/>
            <ac:spMk id="3" creationId="{191312EE-F198-44FE-B8ED-4DD2DF0B89D3}"/>
          </ac:spMkLst>
        </pc:spChg>
        <pc:picChg chg="add mod">
          <ac:chgData name="Claude Kasonka" userId="769e80cf-2e1f-4286-ae50-bcba4fcfc858" providerId="ADAL" clId="{334B4509-3E47-4B43-82E0-871BCD311D1D}" dt="2023-11-01T05:05:05.937" v="1261" actId="1076"/>
          <ac:picMkLst>
            <pc:docMk/>
            <pc:sldMk cId="1837173834" sldId="1079"/>
            <ac:picMk id="2" creationId="{FD39F170-2A1D-9AAE-AC07-C709FA91E2C0}"/>
          </ac:picMkLst>
        </pc:picChg>
      </pc:sldChg>
      <pc:sldChg chg="del">
        <pc:chgData name="Claude Kasonka" userId="769e80cf-2e1f-4286-ae50-bcba4fcfc858" providerId="ADAL" clId="{334B4509-3E47-4B43-82E0-871BCD311D1D}" dt="2023-11-01T05:03:21.721" v="1256" actId="47"/>
        <pc:sldMkLst>
          <pc:docMk/>
          <pc:sldMk cId="4168465107" sldId="1081"/>
        </pc:sldMkLst>
      </pc:sldChg>
      <pc:sldChg chg="del">
        <pc:chgData name="Claude Kasonka" userId="769e80cf-2e1f-4286-ae50-bcba4fcfc858" providerId="ADAL" clId="{334B4509-3E47-4B43-82E0-871BCD311D1D}" dt="2023-11-01T05:03:22.633" v="1257" actId="47"/>
        <pc:sldMkLst>
          <pc:docMk/>
          <pc:sldMk cId="3627004382" sldId="1082"/>
        </pc:sldMkLst>
      </pc:sldChg>
      <pc:sldChg chg="del">
        <pc:chgData name="Claude Kasonka" userId="769e80cf-2e1f-4286-ae50-bcba4fcfc858" providerId="ADAL" clId="{334B4509-3E47-4B43-82E0-871BCD311D1D}" dt="2023-11-01T05:03:19.836" v="1255" actId="47"/>
        <pc:sldMkLst>
          <pc:docMk/>
          <pc:sldMk cId="13115267" sldId="1083"/>
        </pc:sldMkLst>
      </pc:sldChg>
      <pc:sldChg chg="del">
        <pc:chgData name="Claude Kasonka" userId="769e80cf-2e1f-4286-ae50-bcba4fcfc858" providerId="ADAL" clId="{334B4509-3E47-4B43-82E0-871BCD311D1D}" dt="2023-11-01T05:03:24.486" v="1258" actId="47"/>
        <pc:sldMkLst>
          <pc:docMk/>
          <pc:sldMk cId="2405787021" sldId="1084"/>
        </pc:sldMkLst>
      </pc:sldChg>
      <pc:sldChg chg="addSp delSp modSp mod">
        <pc:chgData name="Claude Kasonka" userId="769e80cf-2e1f-4286-ae50-bcba4fcfc858" providerId="ADAL" clId="{334B4509-3E47-4B43-82E0-871BCD311D1D}" dt="2023-11-01T04:44:40.338" v="805" actId="113"/>
        <pc:sldMkLst>
          <pc:docMk/>
          <pc:sldMk cId="506358292" sldId="1085"/>
        </pc:sldMkLst>
        <pc:spChg chg="mod">
          <ac:chgData name="Claude Kasonka" userId="769e80cf-2e1f-4286-ae50-bcba4fcfc858" providerId="ADAL" clId="{334B4509-3E47-4B43-82E0-871BCD311D1D}" dt="2023-11-01T04:37:11.106" v="425" actId="6549"/>
          <ac:spMkLst>
            <pc:docMk/>
            <pc:sldMk cId="506358292" sldId="1085"/>
            <ac:spMk id="2" creationId="{EBFC81D4-9A22-20D2-8CC3-C3AD6B887931}"/>
          </ac:spMkLst>
        </pc:spChg>
        <pc:spChg chg="add mod">
          <ac:chgData name="Claude Kasonka" userId="769e80cf-2e1f-4286-ae50-bcba4fcfc858" providerId="ADAL" clId="{334B4509-3E47-4B43-82E0-871BCD311D1D}" dt="2023-11-01T04:37:30.337" v="480" actId="1036"/>
          <ac:spMkLst>
            <pc:docMk/>
            <pc:sldMk cId="506358292" sldId="1085"/>
            <ac:spMk id="3" creationId="{4AB9E73D-AE53-F695-F11B-0F7A35A72D80}"/>
          </ac:spMkLst>
        </pc:spChg>
        <pc:spChg chg="add del mod">
          <ac:chgData name="Claude Kasonka" userId="769e80cf-2e1f-4286-ae50-bcba4fcfc858" providerId="ADAL" clId="{334B4509-3E47-4B43-82E0-871BCD311D1D}" dt="2023-11-01T04:31:51.288" v="205" actId="478"/>
          <ac:spMkLst>
            <pc:docMk/>
            <pc:sldMk cId="506358292" sldId="1085"/>
            <ac:spMk id="6" creationId="{EF9830AD-A98A-1F6F-19D8-7AA48FB58EA8}"/>
          </ac:spMkLst>
        </pc:spChg>
        <pc:spChg chg="del mod">
          <ac:chgData name="Claude Kasonka" userId="769e80cf-2e1f-4286-ae50-bcba4fcfc858" providerId="ADAL" clId="{334B4509-3E47-4B43-82E0-871BCD311D1D}" dt="2023-11-01T04:34:18.867" v="331" actId="478"/>
          <ac:spMkLst>
            <pc:docMk/>
            <pc:sldMk cId="506358292" sldId="1085"/>
            <ac:spMk id="7" creationId="{C99BC552-35D7-C0A7-7EF4-0C9A4E193518}"/>
          </ac:spMkLst>
        </pc:spChg>
        <pc:spChg chg="del mod">
          <ac:chgData name="Claude Kasonka" userId="769e80cf-2e1f-4286-ae50-bcba4fcfc858" providerId="ADAL" clId="{334B4509-3E47-4B43-82E0-871BCD311D1D}" dt="2023-11-01T04:34:52.750" v="339" actId="478"/>
          <ac:spMkLst>
            <pc:docMk/>
            <pc:sldMk cId="506358292" sldId="1085"/>
            <ac:spMk id="8" creationId="{14DB753C-7E78-9BF3-774B-8F0351B8973E}"/>
          </ac:spMkLst>
        </pc:spChg>
        <pc:spChg chg="add mod">
          <ac:chgData name="Claude Kasonka" userId="769e80cf-2e1f-4286-ae50-bcba4fcfc858" providerId="ADAL" clId="{334B4509-3E47-4B43-82E0-871BCD311D1D}" dt="2023-11-01T04:37:30.337" v="480" actId="1036"/>
          <ac:spMkLst>
            <pc:docMk/>
            <pc:sldMk cId="506358292" sldId="1085"/>
            <ac:spMk id="11" creationId="{4363D593-7F70-A74D-0D23-BF32F29CF23A}"/>
          </ac:spMkLst>
        </pc:spChg>
        <pc:spChg chg="add mod">
          <ac:chgData name="Claude Kasonka" userId="769e80cf-2e1f-4286-ae50-bcba4fcfc858" providerId="ADAL" clId="{334B4509-3E47-4B43-82E0-871BCD311D1D}" dt="2023-11-01T04:37:30.337" v="480" actId="1036"/>
          <ac:spMkLst>
            <pc:docMk/>
            <pc:sldMk cId="506358292" sldId="1085"/>
            <ac:spMk id="12" creationId="{28D1E0C8-E064-2EF2-932D-9483CDFAF1A2}"/>
          </ac:spMkLst>
        </pc:spChg>
        <pc:spChg chg="add mod">
          <ac:chgData name="Claude Kasonka" userId="769e80cf-2e1f-4286-ae50-bcba4fcfc858" providerId="ADAL" clId="{334B4509-3E47-4B43-82E0-871BCD311D1D}" dt="2023-11-01T04:44:40.338" v="805" actId="113"/>
          <ac:spMkLst>
            <pc:docMk/>
            <pc:sldMk cId="506358292" sldId="1085"/>
            <ac:spMk id="13" creationId="{717379D6-4032-0F1E-E4D5-C3E49B7B0ADF}"/>
          </ac:spMkLst>
        </pc:spChg>
        <pc:spChg chg="add del">
          <ac:chgData name="Claude Kasonka" userId="769e80cf-2e1f-4286-ae50-bcba4fcfc858" providerId="ADAL" clId="{334B4509-3E47-4B43-82E0-871BCD311D1D}" dt="2023-11-01T04:36:06.908" v="389" actId="22"/>
          <ac:spMkLst>
            <pc:docMk/>
            <pc:sldMk cId="506358292" sldId="1085"/>
            <ac:spMk id="15" creationId="{9625B09E-E5F3-277D-CA03-E019B722D080}"/>
          </ac:spMkLst>
        </pc:spChg>
        <pc:spChg chg="add mod">
          <ac:chgData name="Claude Kasonka" userId="769e80cf-2e1f-4286-ae50-bcba4fcfc858" providerId="ADAL" clId="{334B4509-3E47-4B43-82E0-871BCD311D1D}" dt="2023-11-01T04:42:45.594" v="707" actId="404"/>
          <ac:spMkLst>
            <pc:docMk/>
            <pc:sldMk cId="506358292" sldId="1085"/>
            <ac:spMk id="16" creationId="{C4BD1C0C-744B-626C-7272-28935955867E}"/>
          </ac:spMkLst>
        </pc:spChg>
        <pc:spChg chg="add mod">
          <ac:chgData name="Claude Kasonka" userId="769e80cf-2e1f-4286-ae50-bcba4fcfc858" providerId="ADAL" clId="{334B4509-3E47-4B43-82E0-871BCD311D1D}" dt="2023-11-01T04:41:42.423" v="681" actId="14100"/>
          <ac:spMkLst>
            <pc:docMk/>
            <pc:sldMk cId="506358292" sldId="1085"/>
            <ac:spMk id="17" creationId="{7E5EA414-EC9B-5DB3-0733-E1D0DC548725}"/>
          </ac:spMkLst>
        </pc:spChg>
        <pc:spChg chg="add mod">
          <ac:chgData name="Claude Kasonka" userId="769e80cf-2e1f-4286-ae50-bcba4fcfc858" providerId="ADAL" clId="{334B4509-3E47-4B43-82E0-871BCD311D1D}" dt="2023-11-01T04:41:12.055" v="679" actId="313"/>
          <ac:spMkLst>
            <pc:docMk/>
            <pc:sldMk cId="506358292" sldId="1085"/>
            <ac:spMk id="18" creationId="{21C0367B-47C7-194D-B87E-11B1F2C3EEF8}"/>
          </ac:spMkLst>
        </pc:spChg>
        <pc:spChg chg="add mod">
          <ac:chgData name="Claude Kasonka" userId="769e80cf-2e1f-4286-ae50-bcba4fcfc858" providerId="ADAL" clId="{334B4509-3E47-4B43-82E0-871BCD311D1D}" dt="2023-11-01T04:41:38.954" v="680" actId="14100"/>
          <ac:spMkLst>
            <pc:docMk/>
            <pc:sldMk cId="506358292" sldId="1085"/>
            <ac:spMk id="19" creationId="{24EB4C4E-1832-50B1-2E2D-9510315D67D2}"/>
          </ac:spMkLst>
        </pc:spChg>
        <pc:graphicFrameChg chg="del mod">
          <ac:chgData name="Claude Kasonka" userId="769e80cf-2e1f-4286-ae50-bcba4fcfc858" providerId="ADAL" clId="{334B4509-3E47-4B43-82E0-871BCD311D1D}" dt="2023-11-01T04:31:20.468" v="202" actId="478"/>
          <ac:graphicFrameMkLst>
            <pc:docMk/>
            <pc:sldMk cId="506358292" sldId="1085"/>
            <ac:graphicFrameMk id="4" creationId="{06C4952B-3377-3BA1-D973-30E2B22B0D64}"/>
          </ac:graphicFrameMkLst>
        </pc:graphicFrameChg>
        <pc:graphicFrameChg chg="del mod modGraphic">
          <ac:chgData name="Claude Kasonka" userId="769e80cf-2e1f-4286-ae50-bcba4fcfc858" providerId="ADAL" clId="{334B4509-3E47-4B43-82E0-871BCD311D1D}" dt="2023-11-01T04:35:58.460" v="387" actId="478"/>
          <ac:graphicFrameMkLst>
            <pc:docMk/>
            <pc:sldMk cId="506358292" sldId="1085"/>
            <ac:graphicFrameMk id="9" creationId="{BBAD58F8-74AC-C051-EBA3-74C082ECB74C}"/>
          </ac:graphicFrameMkLst>
        </pc:graphicFrameChg>
        <pc:graphicFrameChg chg="del mod">
          <ac:chgData name="Claude Kasonka" userId="769e80cf-2e1f-4286-ae50-bcba4fcfc858" providerId="ADAL" clId="{334B4509-3E47-4B43-82E0-871BCD311D1D}" dt="2023-11-01T04:36:32.971" v="415" actId="478"/>
          <ac:graphicFrameMkLst>
            <pc:docMk/>
            <pc:sldMk cId="506358292" sldId="1085"/>
            <ac:graphicFrameMk id="10" creationId="{1E93C5BB-9BD6-81A8-C766-40B5C3DDF74E}"/>
          </ac:graphicFrameMkLst>
        </pc:graphicFrameChg>
      </pc:sldChg>
      <pc:sldChg chg="addSp delSp modSp new mod">
        <pc:chgData name="Claude Kasonka" userId="769e80cf-2e1f-4286-ae50-bcba4fcfc858" providerId="ADAL" clId="{334B4509-3E47-4B43-82E0-871BCD311D1D}" dt="2023-11-01T05:12:09.268" v="1304" actId="1076"/>
        <pc:sldMkLst>
          <pc:docMk/>
          <pc:sldMk cId="841527652" sldId="1086"/>
        </pc:sldMkLst>
        <pc:spChg chg="mod">
          <ac:chgData name="Claude Kasonka" userId="769e80cf-2e1f-4286-ae50-bcba4fcfc858" providerId="ADAL" clId="{334B4509-3E47-4B43-82E0-871BCD311D1D}" dt="2023-11-01T04:55:49.493" v="1099" actId="108"/>
          <ac:spMkLst>
            <pc:docMk/>
            <pc:sldMk cId="841527652" sldId="1086"/>
            <ac:spMk id="2" creationId="{AE984FE6-8937-BE08-1B2F-59F9642C8E7B}"/>
          </ac:spMkLst>
        </pc:spChg>
        <pc:spChg chg="del">
          <ac:chgData name="Claude Kasonka" userId="769e80cf-2e1f-4286-ae50-bcba4fcfc858" providerId="ADAL" clId="{334B4509-3E47-4B43-82E0-871BCD311D1D}" dt="2023-11-01T04:51:35.350" v="846" actId="478"/>
          <ac:spMkLst>
            <pc:docMk/>
            <pc:sldMk cId="841527652" sldId="1086"/>
            <ac:spMk id="3" creationId="{0503AB61-CAE3-FD37-9FFF-7EBF514997F8}"/>
          </ac:spMkLst>
        </pc:spChg>
        <pc:spChg chg="add del mod">
          <ac:chgData name="Claude Kasonka" userId="769e80cf-2e1f-4286-ae50-bcba4fcfc858" providerId="ADAL" clId="{334B4509-3E47-4B43-82E0-871BCD311D1D}" dt="2023-11-01T05:06:37.798" v="1270" actId="478"/>
          <ac:spMkLst>
            <pc:docMk/>
            <pc:sldMk cId="841527652" sldId="1086"/>
            <ac:spMk id="5" creationId="{A7D66103-314C-B795-BAEF-CA3D17F70E04}"/>
          </ac:spMkLst>
        </pc:spChg>
        <pc:spChg chg="mod">
          <ac:chgData name="Claude Kasonka" userId="769e80cf-2e1f-4286-ae50-bcba4fcfc858" providerId="ADAL" clId="{334B4509-3E47-4B43-82E0-871BCD311D1D}" dt="2023-11-01T05:06:50.629" v="1271"/>
          <ac:spMkLst>
            <pc:docMk/>
            <pc:sldMk cId="841527652" sldId="1086"/>
            <ac:spMk id="9" creationId="{87581336-F730-C2A5-594E-80DCE476F80D}"/>
          </ac:spMkLst>
        </pc:spChg>
        <pc:grpChg chg="add mod">
          <ac:chgData name="Claude Kasonka" userId="769e80cf-2e1f-4286-ae50-bcba4fcfc858" providerId="ADAL" clId="{334B4509-3E47-4B43-82E0-871BCD311D1D}" dt="2023-11-01T05:07:36.129" v="1278" actId="1076"/>
          <ac:grpSpMkLst>
            <pc:docMk/>
            <pc:sldMk cId="841527652" sldId="1086"/>
            <ac:grpSpMk id="6" creationId="{AC174B99-5FE4-2A78-7776-EE4A7B9249AE}"/>
          </ac:grpSpMkLst>
        </pc:grpChg>
        <pc:graphicFrameChg chg="add del mod modGraphic">
          <ac:chgData name="Claude Kasonka" userId="769e80cf-2e1f-4286-ae50-bcba4fcfc858" providerId="ADAL" clId="{334B4509-3E47-4B43-82E0-871BCD311D1D}" dt="2023-11-01T05:11:22.708" v="1299" actId="14100"/>
          <ac:graphicFrameMkLst>
            <pc:docMk/>
            <pc:sldMk cId="841527652" sldId="1086"/>
            <ac:graphicFrameMk id="4" creationId="{E5F0200E-ACBF-45BA-1C72-A4AC46E73E81}"/>
          </ac:graphicFrameMkLst>
        </pc:graphicFrameChg>
        <pc:picChg chg="mod">
          <ac:chgData name="Claude Kasonka" userId="769e80cf-2e1f-4286-ae50-bcba4fcfc858" providerId="ADAL" clId="{334B4509-3E47-4B43-82E0-871BCD311D1D}" dt="2023-11-01T05:06:50.629" v="1271"/>
          <ac:picMkLst>
            <pc:docMk/>
            <pc:sldMk cId="841527652" sldId="1086"/>
            <ac:picMk id="7" creationId="{7FED3243-3E83-1997-7A9A-24464F958BE4}"/>
          </ac:picMkLst>
        </pc:picChg>
        <pc:picChg chg="mod">
          <ac:chgData name="Claude Kasonka" userId="769e80cf-2e1f-4286-ae50-bcba4fcfc858" providerId="ADAL" clId="{334B4509-3E47-4B43-82E0-871BCD311D1D}" dt="2023-11-01T05:06:50.629" v="1271"/>
          <ac:picMkLst>
            <pc:docMk/>
            <pc:sldMk cId="841527652" sldId="1086"/>
            <ac:picMk id="8" creationId="{BA348854-F86A-D263-69C3-24A346906B28}"/>
          </ac:picMkLst>
        </pc:picChg>
        <pc:picChg chg="add mod">
          <ac:chgData name="Claude Kasonka" userId="769e80cf-2e1f-4286-ae50-bcba4fcfc858" providerId="ADAL" clId="{334B4509-3E47-4B43-82E0-871BCD311D1D}" dt="2023-11-01T05:08:49.399" v="1289" actId="1076"/>
          <ac:picMkLst>
            <pc:docMk/>
            <pc:sldMk cId="841527652" sldId="1086"/>
            <ac:picMk id="11" creationId="{E311D489-0D56-AE4D-40F1-542A83CCF505}"/>
          </ac:picMkLst>
        </pc:picChg>
        <pc:picChg chg="add mod">
          <ac:chgData name="Claude Kasonka" userId="769e80cf-2e1f-4286-ae50-bcba4fcfc858" providerId="ADAL" clId="{334B4509-3E47-4B43-82E0-871BCD311D1D}" dt="2023-11-01T05:12:09.268" v="1304" actId="1076"/>
          <ac:picMkLst>
            <pc:docMk/>
            <pc:sldMk cId="841527652" sldId="1086"/>
            <ac:picMk id="12" creationId="{0C729626-D4A5-C8FE-C439-E7621F9E3C7A}"/>
          </ac:picMkLst>
        </pc:picChg>
        <pc:cxnChg chg="mod">
          <ac:chgData name="Claude Kasonka" userId="769e80cf-2e1f-4286-ae50-bcba4fcfc858" providerId="ADAL" clId="{334B4509-3E47-4B43-82E0-871BCD311D1D}" dt="2023-11-01T05:06:50.629" v="1271"/>
          <ac:cxnSpMkLst>
            <pc:docMk/>
            <pc:sldMk cId="841527652" sldId="1086"/>
            <ac:cxnSpMk id="10" creationId="{E8F39D0B-0C64-952A-372D-3CC20C31B22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3D2D1-D6E1-4F35-887A-27E3FA9914BB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09DE44-AF77-4889-9471-B255481C15F6}">
      <dgm:prSet phldrT="[Text]"/>
      <dgm:spPr/>
      <dgm:t>
        <a:bodyPr/>
        <a:lstStyle/>
        <a:p>
          <a:r>
            <a:rPr lang="en-US" dirty="0"/>
            <a:t>CDF Uptake</a:t>
          </a:r>
        </a:p>
      </dgm:t>
    </dgm:pt>
    <dgm:pt modelId="{8B42BEE3-72D8-4DF3-B6A7-C92C455E2B6B}" type="parTrans" cxnId="{2065EF5F-F756-41F0-ADBC-5B62D7763C2A}">
      <dgm:prSet/>
      <dgm:spPr/>
      <dgm:t>
        <a:bodyPr/>
        <a:lstStyle/>
        <a:p>
          <a:endParaRPr lang="en-US"/>
        </a:p>
      </dgm:t>
    </dgm:pt>
    <dgm:pt modelId="{9011A7C8-A69F-4C55-8EC1-B684E7091550}" type="sibTrans" cxnId="{2065EF5F-F756-41F0-ADBC-5B62D7763C2A}">
      <dgm:prSet/>
      <dgm:spPr/>
      <dgm:t>
        <a:bodyPr/>
        <a:lstStyle/>
        <a:p>
          <a:endParaRPr lang="en-US"/>
        </a:p>
      </dgm:t>
    </dgm:pt>
    <dgm:pt modelId="{6BC66DB2-395B-4078-B3F9-83B437B157B8}">
      <dgm:prSet phldrT="[Text]"/>
      <dgm:spPr/>
      <dgm:t>
        <a:bodyPr/>
        <a:lstStyle/>
        <a:p>
          <a:r>
            <a:rPr lang="en-US" dirty="0"/>
            <a:t>Social accountability</a:t>
          </a:r>
        </a:p>
      </dgm:t>
    </dgm:pt>
    <dgm:pt modelId="{F7500E6E-2854-446A-B1FE-9DB43E477AC6}" type="parTrans" cxnId="{093416DF-4CF4-4540-87D2-1AEE7CA727AB}">
      <dgm:prSet/>
      <dgm:spPr/>
      <dgm:t>
        <a:bodyPr/>
        <a:lstStyle/>
        <a:p>
          <a:endParaRPr lang="en-US"/>
        </a:p>
      </dgm:t>
    </dgm:pt>
    <dgm:pt modelId="{F5A4FFAF-EEC2-4BA8-915A-0A31A01B8DBC}" type="sibTrans" cxnId="{093416DF-4CF4-4540-87D2-1AEE7CA727AB}">
      <dgm:prSet/>
      <dgm:spPr/>
      <dgm:t>
        <a:bodyPr/>
        <a:lstStyle/>
        <a:p>
          <a:endParaRPr lang="en-US"/>
        </a:p>
      </dgm:t>
    </dgm:pt>
    <dgm:pt modelId="{F165354E-0CBC-4BC0-947B-8FA68B914234}">
      <dgm:prSet phldrT="[Text]"/>
      <dgm:spPr/>
      <dgm:t>
        <a:bodyPr/>
        <a:lstStyle/>
        <a:p>
          <a:r>
            <a:rPr lang="en-US" dirty="0"/>
            <a:t>Financing</a:t>
          </a:r>
        </a:p>
      </dgm:t>
    </dgm:pt>
    <dgm:pt modelId="{F18BC7CC-5951-454A-947D-7F59330F4C2B}" type="parTrans" cxnId="{30B8C467-7A1B-4A47-8237-25B9F4EB4069}">
      <dgm:prSet/>
      <dgm:spPr/>
      <dgm:t>
        <a:bodyPr/>
        <a:lstStyle/>
        <a:p>
          <a:endParaRPr lang="en-US"/>
        </a:p>
      </dgm:t>
    </dgm:pt>
    <dgm:pt modelId="{797DFBB3-E4C1-4A33-811E-9F187E5E7C1E}" type="sibTrans" cxnId="{30B8C467-7A1B-4A47-8237-25B9F4EB4069}">
      <dgm:prSet/>
      <dgm:spPr/>
      <dgm:t>
        <a:bodyPr/>
        <a:lstStyle/>
        <a:p>
          <a:endParaRPr lang="en-US"/>
        </a:p>
      </dgm:t>
    </dgm:pt>
    <dgm:pt modelId="{28E4D321-A20D-4A26-B908-A55E3006B278}">
      <dgm:prSet phldrT="[Text]"/>
      <dgm:spPr/>
      <dgm:t>
        <a:bodyPr/>
        <a:lstStyle/>
        <a:p>
          <a:endParaRPr lang="en-US" dirty="0"/>
        </a:p>
        <a:p>
          <a:r>
            <a:rPr lang="en-US" b="1" dirty="0"/>
            <a:t>Local Authority success in implementing devolved social services</a:t>
          </a:r>
        </a:p>
      </dgm:t>
    </dgm:pt>
    <dgm:pt modelId="{696DE8C4-AD8F-4F9D-8C95-5D1090D22BC2}" type="parTrans" cxnId="{F6549092-B2ED-4C38-9175-DA37409C36E7}">
      <dgm:prSet/>
      <dgm:spPr/>
      <dgm:t>
        <a:bodyPr/>
        <a:lstStyle/>
        <a:p>
          <a:endParaRPr lang="en-US"/>
        </a:p>
      </dgm:t>
    </dgm:pt>
    <dgm:pt modelId="{A2040E15-35B5-40D2-AE80-E9AD899747FE}" type="sibTrans" cxnId="{F6549092-B2ED-4C38-9175-DA37409C36E7}">
      <dgm:prSet/>
      <dgm:spPr/>
      <dgm:t>
        <a:bodyPr/>
        <a:lstStyle/>
        <a:p>
          <a:endParaRPr lang="en-US"/>
        </a:p>
      </dgm:t>
    </dgm:pt>
    <dgm:pt modelId="{60B1F853-E223-4C51-A0A4-81F3EF23CE1B}" type="pres">
      <dgm:prSet presAssocID="{B2C3D2D1-D6E1-4F35-887A-27E3FA9914BB}" presName="Name0" presStyleCnt="0">
        <dgm:presLayoutVars>
          <dgm:chMax val="4"/>
          <dgm:resizeHandles val="exact"/>
        </dgm:presLayoutVars>
      </dgm:prSet>
      <dgm:spPr/>
    </dgm:pt>
    <dgm:pt modelId="{25492E91-11B9-45B7-90E2-40381E6FD26C}" type="pres">
      <dgm:prSet presAssocID="{B2C3D2D1-D6E1-4F35-887A-27E3FA9914BB}" presName="ellipse" presStyleLbl="trBgShp" presStyleIdx="0" presStyleCnt="1" custLinFactNeighborX="967" custLinFactNeighborY="-3869"/>
      <dgm:spPr/>
    </dgm:pt>
    <dgm:pt modelId="{FBCE4172-849E-458B-97AE-63737B340580}" type="pres">
      <dgm:prSet presAssocID="{B2C3D2D1-D6E1-4F35-887A-27E3FA9914BB}" presName="arrow1" presStyleLbl="fgShp" presStyleIdx="0" presStyleCnt="1" custScaleY="225464"/>
      <dgm:spPr/>
    </dgm:pt>
    <dgm:pt modelId="{84EE3784-8F5B-43B0-BF1A-5ED30989D602}" type="pres">
      <dgm:prSet presAssocID="{B2C3D2D1-D6E1-4F35-887A-27E3FA9914BB}" presName="rectangle" presStyleLbl="revTx" presStyleIdx="0" presStyleCnt="1">
        <dgm:presLayoutVars>
          <dgm:bulletEnabled val="1"/>
        </dgm:presLayoutVars>
      </dgm:prSet>
      <dgm:spPr/>
    </dgm:pt>
    <dgm:pt modelId="{678E6160-A2E0-48C2-9FF8-B30B0C3E2CE4}" type="pres">
      <dgm:prSet presAssocID="{6BC66DB2-395B-4078-B3F9-83B437B157B8}" presName="item1" presStyleLbl="node1" presStyleIdx="0" presStyleCnt="3">
        <dgm:presLayoutVars>
          <dgm:bulletEnabled val="1"/>
        </dgm:presLayoutVars>
      </dgm:prSet>
      <dgm:spPr/>
    </dgm:pt>
    <dgm:pt modelId="{AAA1D81C-45E5-4A59-93BF-58380B6300CC}" type="pres">
      <dgm:prSet presAssocID="{F165354E-0CBC-4BC0-947B-8FA68B914234}" presName="item2" presStyleLbl="node1" presStyleIdx="1" presStyleCnt="3" custScaleX="117214" custScaleY="110397" custLinFactNeighborX="-7946" custLinFactNeighborY="-27112">
        <dgm:presLayoutVars>
          <dgm:bulletEnabled val="1"/>
        </dgm:presLayoutVars>
      </dgm:prSet>
      <dgm:spPr/>
    </dgm:pt>
    <dgm:pt modelId="{D912EF0B-7B1F-48D5-821C-020BEBE92302}" type="pres">
      <dgm:prSet presAssocID="{28E4D321-A20D-4A26-B908-A55E3006B278}" presName="item3" presStyleLbl="node1" presStyleIdx="2" presStyleCnt="3" custScaleX="114121" custScaleY="110396" custLinFactNeighborX="33838" custLinFactNeighborY="-2934">
        <dgm:presLayoutVars>
          <dgm:bulletEnabled val="1"/>
        </dgm:presLayoutVars>
      </dgm:prSet>
      <dgm:spPr/>
    </dgm:pt>
    <dgm:pt modelId="{EE88D147-7EA2-4ED2-9F0A-ACE1F99609F3}" type="pres">
      <dgm:prSet presAssocID="{B2C3D2D1-D6E1-4F35-887A-27E3FA9914BB}" presName="funnel" presStyleLbl="trAlignAcc1" presStyleIdx="0" presStyleCnt="1" custLinFactNeighborX="1316" custLinFactNeighborY="-769"/>
      <dgm:spPr/>
    </dgm:pt>
  </dgm:ptLst>
  <dgm:cxnLst>
    <dgm:cxn modelId="{89CE200E-F02C-4F1B-AC2C-7744211F231D}" type="presOf" srcId="{28E4D321-A20D-4A26-B908-A55E3006B278}" destId="{84EE3784-8F5B-43B0-BF1A-5ED30989D602}" srcOrd="0" destOrd="0" presId="urn:microsoft.com/office/officeart/2005/8/layout/funnel1"/>
    <dgm:cxn modelId="{2065EF5F-F756-41F0-ADBC-5B62D7763C2A}" srcId="{B2C3D2D1-D6E1-4F35-887A-27E3FA9914BB}" destId="{7B09DE44-AF77-4889-9471-B255481C15F6}" srcOrd="0" destOrd="0" parTransId="{8B42BEE3-72D8-4DF3-B6A7-C92C455E2B6B}" sibTransId="{9011A7C8-A69F-4C55-8EC1-B684E7091550}"/>
    <dgm:cxn modelId="{30B8C467-7A1B-4A47-8237-25B9F4EB4069}" srcId="{B2C3D2D1-D6E1-4F35-887A-27E3FA9914BB}" destId="{F165354E-0CBC-4BC0-947B-8FA68B914234}" srcOrd="2" destOrd="0" parTransId="{F18BC7CC-5951-454A-947D-7F59330F4C2B}" sibTransId="{797DFBB3-E4C1-4A33-811E-9F187E5E7C1E}"/>
    <dgm:cxn modelId="{10A76159-3DCD-4C53-9B93-29C094AC7D4A}" type="presOf" srcId="{6BC66DB2-395B-4078-B3F9-83B437B157B8}" destId="{AAA1D81C-45E5-4A59-93BF-58380B6300CC}" srcOrd="0" destOrd="0" presId="urn:microsoft.com/office/officeart/2005/8/layout/funnel1"/>
    <dgm:cxn modelId="{8654AE8B-4517-4660-BCC6-4110C03AA195}" type="presOf" srcId="{B2C3D2D1-D6E1-4F35-887A-27E3FA9914BB}" destId="{60B1F853-E223-4C51-A0A4-81F3EF23CE1B}" srcOrd="0" destOrd="0" presId="urn:microsoft.com/office/officeart/2005/8/layout/funnel1"/>
    <dgm:cxn modelId="{3F14708C-BB33-4756-8C02-04D37823493A}" type="presOf" srcId="{7B09DE44-AF77-4889-9471-B255481C15F6}" destId="{D912EF0B-7B1F-48D5-821C-020BEBE92302}" srcOrd="0" destOrd="0" presId="urn:microsoft.com/office/officeart/2005/8/layout/funnel1"/>
    <dgm:cxn modelId="{F6549092-B2ED-4C38-9175-DA37409C36E7}" srcId="{B2C3D2D1-D6E1-4F35-887A-27E3FA9914BB}" destId="{28E4D321-A20D-4A26-B908-A55E3006B278}" srcOrd="3" destOrd="0" parTransId="{696DE8C4-AD8F-4F9D-8C95-5D1090D22BC2}" sibTransId="{A2040E15-35B5-40D2-AE80-E9AD899747FE}"/>
    <dgm:cxn modelId="{FC9D88A8-9A24-4880-9308-75E828F38989}" type="presOf" srcId="{F165354E-0CBC-4BC0-947B-8FA68B914234}" destId="{678E6160-A2E0-48C2-9FF8-B30B0C3E2CE4}" srcOrd="0" destOrd="0" presId="urn:microsoft.com/office/officeart/2005/8/layout/funnel1"/>
    <dgm:cxn modelId="{093416DF-4CF4-4540-87D2-1AEE7CA727AB}" srcId="{B2C3D2D1-D6E1-4F35-887A-27E3FA9914BB}" destId="{6BC66DB2-395B-4078-B3F9-83B437B157B8}" srcOrd="1" destOrd="0" parTransId="{F7500E6E-2854-446A-B1FE-9DB43E477AC6}" sibTransId="{F5A4FFAF-EEC2-4BA8-915A-0A31A01B8DBC}"/>
    <dgm:cxn modelId="{FC1A5DE9-CA65-4995-8886-8FD5423F6144}" type="presParOf" srcId="{60B1F853-E223-4C51-A0A4-81F3EF23CE1B}" destId="{25492E91-11B9-45B7-90E2-40381E6FD26C}" srcOrd="0" destOrd="0" presId="urn:microsoft.com/office/officeart/2005/8/layout/funnel1"/>
    <dgm:cxn modelId="{C256BD71-F7FE-439B-B758-8ABC741C6E09}" type="presParOf" srcId="{60B1F853-E223-4C51-A0A4-81F3EF23CE1B}" destId="{FBCE4172-849E-458B-97AE-63737B340580}" srcOrd="1" destOrd="0" presId="urn:microsoft.com/office/officeart/2005/8/layout/funnel1"/>
    <dgm:cxn modelId="{52DA3835-7686-431F-AF64-A6424E9FE498}" type="presParOf" srcId="{60B1F853-E223-4C51-A0A4-81F3EF23CE1B}" destId="{84EE3784-8F5B-43B0-BF1A-5ED30989D602}" srcOrd="2" destOrd="0" presId="urn:microsoft.com/office/officeart/2005/8/layout/funnel1"/>
    <dgm:cxn modelId="{01E4DB3A-A2AC-4111-8393-48C2F0E23A78}" type="presParOf" srcId="{60B1F853-E223-4C51-A0A4-81F3EF23CE1B}" destId="{678E6160-A2E0-48C2-9FF8-B30B0C3E2CE4}" srcOrd="3" destOrd="0" presId="urn:microsoft.com/office/officeart/2005/8/layout/funnel1"/>
    <dgm:cxn modelId="{B0CC7DAC-BAB3-4884-95F4-38C595796A9D}" type="presParOf" srcId="{60B1F853-E223-4C51-A0A4-81F3EF23CE1B}" destId="{AAA1D81C-45E5-4A59-93BF-58380B6300CC}" srcOrd="4" destOrd="0" presId="urn:microsoft.com/office/officeart/2005/8/layout/funnel1"/>
    <dgm:cxn modelId="{3FED5BA8-E7BF-4C88-A719-E199CEB34616}" type="presParOf" srcId="{60B1F853-E223-4C51-A0A4-81F3EF23CE1B}" destId="{D912EF0B-7B1F-48D5-821C-020BEBE92302}" srcOrd="5" destOrd="0" presId="urn:microsoft.com/office/officeart/2005/8/layout/funnel1"/>
    <dgm:cxn modelId="{65254C3C-5B47-4F22-8EB8-82E4893C6B2F}" type="presParOf" srcId="{60B1F853-E223-4C51-A0A4-81F3EF23CE1B}" destId="{EE88D147-7EA2-4ED2-9F0A-ACE1F99609F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44BD5-62C7-4D8C-A363-7C1B5E75978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B7ECBB-AA35-4644-9398-716A695014A4}">
      <dgm:prSet/>
      <dgm:spPr/>
      <dgm:t>
        <a:bodyPr/>
        <a:lstStyle/>
        <a:p>
          <a:r>
            <a:rPr lang="en-US" b="0" dirty="0"/>
            <a:t>Support to strengthening of local level planning, resource mobilization and budgeting (financing)</a:t>
          </a:r>
        </a:p>
      </dgm:t>
    </dgm:pt>
    <dgm:pt modelId="{73CE58EF-3A34-4577-B597-112C1325C49D}" type="parTrans" cxnId="{55B39EFE-5CF2-478D-9421-8D3A87C9401E}">
      <dgm:prSet/>
      <dgm:spPr/>
      <dgm:t>
        <a:bodyPr/>
        <a:lstStyle/>
        <a:p>
          <a:endParaRPr lang="en-US"/>
        </a:p>
      </dgm:t>
    </dgm:pt>
    <dgm:pt modelId="{C08CB269-D2F5-42D4-ABA8-4285AA0BBDF8}" type="sibTrans" cxnId="{55B39EFE-5CF2-478D-9421-8D3A87C9401E}">
      <dgm:prSet/>
      <dgm:spPr/>
      <dgm:t>
        <a:bodyPr/>
        <a:lstStyle/>
        <a:p>
          <a:endParaRPr lang="en-US"/>
        </a:p>
      </dgm:t>
    </dgm:pt>
    <dgm:pt modelId="{42AB38D1-FACC-4005-AAD5-98CF720D1E7E}" type="pres">
      <dgm:prSet presAssocID="{48F44BD5-62C7-4D8C-A363-7C1B5E75978E}" presName="linear" presStyleCnt="0">
        <dgm:presLayoutVars>
          <dgm:animLvl val="lvl"/>
          <dgm:resizeHandles val="exact"/>
        </dgm:presLayoutVars>
      </dgm:prSet>
      <dgm:spPr/>
    </dgm:pt>
    <dgm:pt modelId="{01CBB32E-E335-48DD-BEB4-FD3E96CA8477}" type="pres">
      <dgm:prSet presAssocID="{96B7ECBB-AA35-4644-9398-716A695014A4}" presName="parentText" presStyleLbl="node1" presStyleIdx="0" presStyleCnt="1" custLinFactNeighborX="-5096" custLinFactNeighborY="5804">
        <dgm:presLayoutVars>
          <dgm:chMax val="0"/>
          <dgm:bulletEnabled val="1"/>
        </dgm:presLayoutVars>
      </dgm:prSet>
      <dgm:spPr/>
    </dgm:pt>
  </dgm:ptLst>
  <dgm:cxnLst>
    <dgm:cxn modelId="{449C880B-BEDA-45BD-BECF-550C74E6DC1F}" type="presOf" srcId="{48F44BD5-62C7-4D8C-A363-7C1B5E75978E}" destId="{42AB38D1-FACC-4005-AAD5-98CF720D1E7E}" srcOrd="0" destOrd="0" presId="urn:microsoft.com/office/officeart/2005/8/layout/vList2"/>
    <dgm:cxn modelId="{DF42A931-DD54-459A-9826-8C883E50B0CF}" type="presOf" srcId="{96B7ECBB-AA35-4644-9398-716A695014A4}" destId="{01CBB32E-E335-48DD-BEB4-FD3E96CA8477}" srcOrd="0" destOrd="0" presId="urn:microsoft.com/office/officeart/2005/8/layout/vList2"/>
    <dgm:cxn modelId="{55B39EFE-5CF2-478D-9421-8D3A87C9401E}" srcId="{48F44BD5-62C7-4D8C-A363-7C1B5E75978E}" destId="{96B7ECBB-AA35-4644-9398-716A695014A4}" srcOrd="0" destOrd="0" parTransId="{73CE58EF-3A34-4577-B597-112C1325C49D}" sibTransId="{C08CB269-D2F5-42D4-ABA8-4285AA0BBDF8}"/>
    <dgm:cxn modelId="{01B95BC1-6FDC-4B61-9F6A-01FF6EC0F860}" type="presParOf" srcId="{42AB38D1-FACC-4005-AAD5-98CF720D1E7E}" destId="{01CBB32E-E335-48DD-BEB4-FD3E96CA84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9FF8E-E078-4EFC-9B62-5E9239501AC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5FFC90-3F1A-45DD-B36F-79722928C1C2}">
      <dgm:prSet phldrT="[Text]" custT="1"/>
      <dgm:spPr/>
      <dgm:t>
        <a:bodyPr/>
        <a:lstStyle/>
        <a:p>
          <a:r>
            <a:rPr lang="en-US" sz="2000" dirty="0"/>
            <a:t>Identification of the district</a:t>
          </a:r>
        </a:p>
      </dgm:t>
    </dgm:pt>
    <dgm:pt modelId="{6EDF66FC-5194-4F5E-A2F6-73C606E50C06}" type="parTrans" cxnId="{FD32791A-903E-4408-A806-45838B00C9C8}">
      <dgm:prSet/>
      <dgm:spPr/>
      <dgm:t>
        <a:bodyPr/>
        <a:lstStyle/>
        <a:p>
          <a:endParaRPr lang="en-US" sz="3600"/>
        </a:p>
      </dgm:t>
    </dgm:pt>
    <dgm:pt modelId="{73F57AAC-32DF-4474-A2F7-44A3193BFFFA}" type="sibTrans" cxnId="{FD32791A-903E-4408-A806-45838B00C9C8}">
      <dgm:prSet custT="1"/>
      <dgm:spPr/>
      <dgm:t>
        <a:bodyPr/>
        <a:lstStyle/>
        <a:p>
          <a:endParaRPr lang="en-US" sz="1400"/>
        </a:p>
      </dgm:t>
    </dgm:pt>
    <dgm:pt modelId="{3073DA01-5DC9-4134-9DF1-E060109D19B9}">
      <dgm:prSet phldrT="[Text]" custT="1"/>
      <dgm:spPr/>
      <dgm:t>
        <a:bodyPr/>
        <a:lstStyle/>
        <a:p>
          <a:r>
            <a:rPr lang="en-US" sz="2000" dirty="0"/>
            <a:t>Workshop with LAs</a:t>
          </a:r>
        </a:p>
      </dgm:t>
    </dgm:pt>
    <dgm:pt modelId="{E624B5E2-C6B7-4622-8BEA-64606923175D}" type="parTrans" cxnId="{AFEC066A-65C9-4E16-BFAF-D98DB19EA3AF}">
      <dgm:prSet/>
      <dgm:spPr/>
      <dgm:t>
        <a:bodyPr/>
        <a:lstStyle/>
        <a:p>
          <a:endParaRPr lang="en-US" sz="3600"/>
        </a:p>
      </dgm:t>
    </dgm:pt>
    <dgm:pt modelId="{1C9D6479-5152-433E-81FB-342D1C6B29CD}" type="sibTrans" cxnId="{AFEC066A-65C9-4E16-BFAF-D98DB19EA3AF}">
      <dgm:prSet custT="1"/>
      <dgm:spPr/>
      <dgm:t>
        <a:bodyPr/>
        <a:lstStyle/>
        <a:p>
          <a:endParaRPr lang="en-US" sz="1400"/>
        </a:p>
      </dgm:t>
    </dgm:pt>
    <dgm:pt modelId="{EF137E5B-D9D5-41A4-9114-6C5C39851863}">
      <dgm:prSet phldrT="[Text]" custT="1"/>
      <dgm:spPr/>
      <dgm:t>
        <a:bodyPr/>
        <a:lstStyle/>
        <a:p>
          <a:r>
            <a:rPr lang="en-US" sz="2000" dirty="0"/>
            <a:t>Revision of the fishbone</a:t>
          </a:r>
        </a:p>
      </dgm:t>
    </dgm:pt>
    <dgm:pt modelId="{9709CE7D-306D-4244-B4E3-8669928A58E6}" type="parTrans" cxnId="{9B94F892-2ED7-4ECA-BE2C-F0894ED69C95}">
      <dgm:prSet/>
      <dgm:spPr/>
      <dgm:t>
        <a:bodyPr/>
        <a:lstStyle/>
        <a:p>
          <a:endParaRPr lang="en-US" sz="3600"/>
        </a:p>
      </dgm:t>
    </dgm:pt>
    <dgm:pt modelId="{D48662FC-0CA3-4122-AF9A-EFED119C048B}" type="sibTrans" cxnId="{9B94F892-2ED7-4ECA-BE2C-F0894ED69C95}">
      <dgm:prSet custT="1"/>
      <dgm:spPr/>
      <dgm:t>
        <a:bodyPr/>
        <a:lstStyle/>
        <a:p>
          <a:endParaRPr lang="en-US" sz="1400"/>
        </a:p>
      </dgm:t>
    </dgm:pt>
    <dgm:pt modelId="{64082B1D-9E0D-4578-A40D-574FD098D22C}">
      <dgm:prSet custT="1"/>
      <dgm:spPr/>
      <dgm:t>
        <a:bodyPr/>
        <a:lstStyle/>
        <a:p>
          <a:r>
            <a:rPr lang="en-US" sz="2000" dirty="0"/>
            <a:t>Identification, adoption and costing of best practices</a:t>
          </a:r>
        </a:p>
      </dgm:t>
    </dgm:pt>
    <dgm:pt modelId="{3AE0DBE3-4753-4298-8F7C-4B960EC1B885}" type="parTrans" cxnId="{E9FC2389-CB98-4616-A0EE-0C7C50A62650}">
      <dgm:prSet/>
      <dgm:spPr/>
      <dgm:t>
        <a:bodyPr/>
        <a:lstStyle/>
        <a:p>
          <a:endParaRPr lang="en-US" sz="3600"/>
        </a:p>
      </dgm:t>
    </dgm:pt>
    <dgm:pt modelId="{95050B56-5EA8-4A16-BEAC-14096B0DC2EF}" type="sibTrans" cxnId="{E9FC2389-CB98-4616-A0EE-0C7C50A62650}">
      <dgm:prSet custT="1"/>
      <dgm:spPr/>
      <dgm:t>
        <a:bodyPr/>
        <a:lstStyle/>
        <a:p>
          <a:endParaRPr lang="en-US" sz="1400"/>
        </a:p>
      </dgm:t>
    </dgm:pt>
    <dgm:pt modelId="{91F79EBD-14B3-42CC-8771-68A04CAC82CE}">
      <dgm:prSet custT="1"/>
      <dgm:spPr/>
      <dgm:t>
        <a:bodyPr/>
        <a:lstStyle/>
        <a:p>
          <a:r>
            <a:rPr lang="en-US" sz="2000" dirty="0"/>
            <a:t>Implementation</a:t>
          </a:r>
        </a:p>
      </dgm:t>
    </dgm:pt>
    <dgm:pt modelId="{D507050A-9C5B-44A5-8F7F-0FAA0BDBB979}" type="parTrans" cxnId="{244FB123-6C4B-46A2-8586-4E29936B8442}">
      <dgm:prSet/>
      <dgm:spPr/>
      <dgm:t>
        <a:bodyPr/>
        <a:lstStyle/>
        <a:p>
          <a:endParaRPr lang="en-US" sz="3600"/>
        </a:p>
      </dgm:t>
    </dgm:pt>
    <dgm:pt modelId="{91F7E772-9D8C-42B9-948E-FCCB1FFC2DDD}" type="sibTrans" cxnId="{244FB123-6C4B-46A2-8586-4E29936B8442}">
      <dgm:prSet custT="1"/>
      <dgm:spPr/>
      <dgm:t>
        <a:bodyPr/>
        <a:lstStyle/>
        <a:p>
          <a:endParaRPr lang="en-US" sz="1400"/>
        </a:p>
      </dgm:t>
    </dgm:pt>
    <dgm:pt modelId="{907A3521-09DC-4EFB-8A6C-ABB41994AF2B}">
      <dgm:prSet custT="1"/>
      <dgm:spPr/>
      <dgm:t>
        <a:bodyPr/>
        <a:lstStyle/>
        <a:p>
          <a:r>
            <a:rPr lang="en-US" sz="2000" dirty="0"/>
            <a:t>Review and replanning</a:t>
          </a:r>
        </a:p>
      </dgm:t>
    </dgm:pt>
    <dgm:pt modelId="{84F4D0E5-E335-4129-BD1A-AC024981FE14}" type="parTrans" cxnId="{BB921F7D-AF8B-497F-90F9-60172E3135A1}">
      <dgm:prSet/>
      <dgm:spPr/>
      <dgm:t>
        <a:bodyPr/>
        <a:lstStyle/>
        <a:p>
          <a:endParaRPr lang="en-US" sz="3600"/>
        </a:p>
      </dgm:t>
    </dgm:pt>
    <dgm:pt modelId="{FD246A7D-8491-4BC7-9989-DDCB15BB3608}" type="sibTrans" cxnId="{BB921F7D-AF8B-497F-90F9-60172E3135A1}">
      <dgm:prSet custT="1"/>
      <dgm:spPr/>
      <dgm:t>
        <a:bodyPr/>
        <a:lstStyle/>
        <a:p>
          <a:endParaRPr lang="en-US" sz="1400"/>
        </a:p>
      </dgm:t>
    </dgm:pt>
    <dgm:pt modelId="{C33E0681-AC36-449D-85D9-7C635F813AFB}">
      <dgm:prSet custT="1"/>
      <dgm:spPr/>
      <dgm:t>
        <a:bodyPr/>
        <a:lstStyle/>
        <a:p>
          <a:r>
            <a:rPr lang="en-US" sz="2000" dirty="0"/>
            <a:t>Documentation and scale up</a:t>
          </a:r>
        </a:p>
      </dgm:t>
    </dgm:pt>
    <dgm:pt modelId="{DA74AF6E-3CF2-41B5-92C6-7B7D37D988C9}" type="parTrans" cxnId="{770A401C-3F0B-47C7-8B59-8D69B2229698}">
      <dgm:prSet/>
      <dgm:spPr/>
      <dgm:t>
        <a:bodyPr/>
        <a:lstStyle/>
        <a:p>
          <a:endParaRPr lang="en-US" sz="3600"/>
        </a:p>
      </dgm:t>
    </dgm:pt>
    <dgm:pt modelId="{3E7DEAEA-D389-45E7-9951-53CB0E2E8963}" type="sibTrans" cxnId="{770A401C-3F0B-47C7-8B59-8D69B2229698}">
      <dgm:prSet/>
      <dgm:spPr/>
      <dgm:t>
        <a:bodyPr/>
        <a:lstStyle/>
        <a:p>
          <a:endParaRPr lang="en-US" sz="3600"/>
        </a:p>
      </dgm:t>
    </dgm:pt>
    <dgm:pt modelId="{7626A524-7A22-475C-8897-CB66FB7C2CC7}" type="pres">
      <dgm:prSet presAssocID="{0F69FF8E-E078-4EFC-9B62-5E9239501ACC}" presName="Name0" presStyleCnt="0">
        <dgm:presLayoutVars>
          <dgm:dir/>
          <dgm:resizeHandles val="exact"/>
        </dgm:presLayoutVars>
      </dgm:prSet>
      <dgm:spPr/>
    </dgm:pt>
    <dgm:pt modelId="{2F9D5101-547A-416C-A7D9-051A8630ACCF}" type="pres">
      <dgm:prSet presAssocID="{615FFC90-3F1A-45DD-B36F-79722928C1C2}" presName="node" presStyleLbl="node1" presStyleIdx="0" presStyleCnt="7">
        <dgm:presLayoutVars>
          <dgm:bulletEnabled val="1"/>
        </dgm:presLayoutVars>
      </dgm:prSet>
      <dgm:spPr/>
    </dgm:pt>
    <dgm:pt modelId="{832AED6E-6659-4C54-B4A3-74DA35CA7415}" type="pres">
      <dgm:prSet presAssocID="{73F57AAC-32DF-4474-A2F7-44A3193BFFFA}" presName="sibTrans" presStyleLbl="sibTrans2D1" presStyleIdx="0" presStyleCnt="6"/>
      <dgm:spPr/>
    </dgm:pt>
    <dgm:pt modelId="{36BEDD1C-4AD1-4B0C-A898-D0BF84DD74A9}" type="pres">
      <dgm:prSet presAssocID="{73F57AAC-32DF-4474-A2F7-44A3193BFFFA}" presName="connectorText" presStyleLbl="sibTrans2D1" presStyleIdx="0" presStyleCnt="6"/>
      <dgm:spPr/>
    </dgm:pt>
    <dgm:pt modelId="{A40E217C-D54C-4411-8E57-637F7C8906F4}" type="pres">
      <dgm:prSet presAssocID="{3073DA01-5DC9-4134-9DF1-E060109D19B9}" presName="node" presStyleLbl="node1" presStyleIdx="1" presStyleCnt="7" custScaleX="117082">
        <dgm:presLayoutVars>
          <dgm:bulletEnabled val="1"/>
        </dgm:presLayoutVars>
      </dgm:prSet>
      <dgm:spPr/>
    </dgm:pt>
    <dgm:pt modelId="{5FC328E9-9278-4A43-92E5-26DBBA2932B6}" type="pres">
      <dgm:prSet presAssocID="{1C9D6479-5152-433E-81FB-342D1C6B29CD}" presName="sibTrans" presStyleLbl="sibTrans2D1" presStyleIdx="1" presStyleCnt="6"/>
      <dgm:spPr/>
    </dgm:pt>
    <dgm:pt modelId="{3B044E25-C748-4F2D-98B9-2F6B4DDAF64F}" type="pres">
      <dgm:prSet presAssocID="{1C9D6479-5152-433E-81FB-342D1C6B29CD}" presName="connectorText" presStyleLbl="sibTrans2D1" presStyleIdx="1" presStyleCnt="6"/>
      <dgm:spPr/>
    </dgm:pt>
    <dgm:pt modelId="{338DF355-320A-44A8-B79B-AED34506D560}" type="pres">
      <dgm:prSet presAssocID="{EF137E5B-D9D5-41A4-9114-6C5C39851863}" presName="node" presStyleLbl="node1" presStyleIdx="2" presStyleCnt="7">
        <dgm:presLayoutVars>
          <dgm:bulletEnabled val="1"/>
        </dgm:presLayoutVars>
      </dgm:prSet>
      <dgm:spPr/>
    </dgm:pt>
    <dgm:pt modelId="{32E4AC68-E171-4027-8C5B-07681CBB1188}" type="pres">
      <dgm:prSet presAssocID="{D48662FC-0CA3-4122-AF9A-EFED119C048B}" presName="sibTrans" presStyleLbl="sibTrans2D1" presStyleIdx="2" presStyleCnt="6"/>
      <dgm:spPr/>
    </dgm:pt>
    <dgm:pt modelId="{970C61FD-4F38-4107-AB94-9B0C1A7A7A99}" type="pres">
      <dgm:prSet presAssocID="{D48662FC-0CA3-4122-AF9A-EFED119C048B}" presName="connectorText" presStyleLbl="sibTrans2D1" presStyleIdx="2" presStyleCnt="6"/>
      <dgm:spPr/>
    </dgm:pt>
    <dgm:pt modelId="{7261845F-98ED-4C71-A5A1-D30F1D7E674D}" type="pres">
      <dgm:prSet presAssocID="{64082B1D-9E0D-4578-A40D-574FD098D22C}" presName="node" presStyleLbl="node1" presStyleIdx="3" presStyleCnt="7">
        <dgm:presLayoutVars>
          <dgm:bulletEnabled val="1"/>
        </dgm:presLayoutVars>
      </dgm:prSet>
      <dgm:spPr/>
    </dgm:pt>
    <dgm:pt modelId="{7724CD9F-D64C-4B55-B060-E9A93A4E8C6D}" type="pres">
      <dgm:prSet presAssocID="{95050B56-5EA8-4A16-BEAC-14096B0DC2EF}" presName="sibTrans" presStyleLbl="sibTrans2D1" presStyleIdx="3" presStyleCnt="6"/>
      <dgm:spPr/>
    </dgm:pt>
    <dgm:pt modelId="{E3E863FB-A35F-45D5-9969-90FB0EB78CE7}" type="pres">
      <dgm:prSet presAssocID="{95050B56-5EA8-4A16-BEAC-14096B0DC2EF}" presName="connectorText" presStyleLbl="sibTrans2D1" presStyleIdx="3" presStyleCnt="6"/>
      <dgm:spPr/>
    </dgm:pt>
    <dgm:pt modelId="{141AFADC-9B57-4706-8AD0-8C811D47A86B}" type="pres">
      <dgm:prSet presAssocID="{91F79EBD-14B3-42CC-8771-68A04CAC82CE}" presName="node" presStyleLbl="node1" presStyleIdx="4" presStyleCnt="7">
        <dgm:presLayoutVars>
          <dgm:bulletEnabled val="1"/>
        </dgm:presLayoutVars>
      </dgm:prSet>
      <dgm:spPr/>
    </dgm:pt>
    <dgm:pt modelId="{95319545-7356-43CB-B2CF-F8FD847030F7}" type="pres">
      <dgm:prSet presAssocID="{91F7E772-9D8C-42B9-948E-FCCB1FFC2DDD}" presName="sibTrans" presStyleLbl="sibTrans2D1" presStyleIdx="4" presStyleCnt="6"/>
      <dgm:spPr/>
    </dgm:pt>
    <dgm:pt modelId="{7E9837BD-5244-4B1C-9D56-43F681E3E303}" type="pres">
      <dgm:prSet presAssocID="{91F7E772-9D8C-42B9-948E-FCCB1FFC2DDD}" presName="connectorText" presStyleLbl="sibTrans2D1" presStyleIdx="4" presStyleCnt="6"/>
      <dgm:spPr/>
    </dgm:pt>
    <dgm:pt modelId="{7CC0B531-9C54-4A26-9218-1D6727E3BDFD}" type="pres">
      <dgm:prSet presAssocID="{907A3521-09DC-4EFB-8A6C-ABB41994AF2B}" presName="node" presStyleLbl="node1" presStyleIdx="5" presStyleCnt="7">
        <dgm:presLayoutVars>
          <dgm:bulletEnabled val="1"/>
        </dgm:presLayoutVars>
      </dgm:prSet>
      <dgm:spPr/>
    </dgm:pt>
    <dgm:pt modelId="{B6A4BE1D-6DCD-4751-BE66-D9681C30A27F}" type="pres">
      <dgm:prSet presAssocID="{FD246A7D-8491-4BC7-9989-DDCB15BB3608}" presName="sibTrans" presStyleLbl="sibTrans2D1" presStyleIdx="5" presStyleCnt="6"/>
      <dgm:spPr/>
    </dgm:pt>
    <dgm:pt modelId="{24A19631-E785-4CB1-B5A9-CED6C7E86A0F}" type="pres">
      <dgm:prSet presAssocID="{FD246A7D-8491-4BC7-9989-DDCB15BB3608}" presName="connectorText" presStyleLbl="sibTrans2D1" presStyleIdx="5" presStyleCnt="6"/>
      <dgm:spPr/>
    </dgm:pt>
    <dgm:pt modelId="{D5C2CBE4-C9ED-43AB-9054-63352D92D215}" type="pres">
      <dgm:prSet presAssocID="{C33E0681-AC36-449D-85D9-7C635F813AFB}" presName="node" presStyleLbl="node1" presStyleIdx="6" presStyleCnt="7">
        <dgm:presLayoutVars>
          <dgm:bulletEnabled val="1"/>
        </dgm:presLayoutVars>
      </dgm:prSet>
      <dgm:spPr/>
    </dgm:pt>
  </dgm:ptLst>
  <dgm:cxnLst>
    <dgm:cxn modelId="{9FFF5609-D0EF-4B5D-B92E-924F604A06B4}" type="presOf" srcId="{91F79EBD-14B3-42CC-8771-68A04CAC82CE}" destId="{141AFADC-9B57-4706-8AD0-8C811D47A86B}" srcOrd="0" destOrd="0" presId="urn:microsoft.com/office/officeart/2005/8/layout/process1"/>
    <dgm:cxn modelId="{00D2C211-C4E9-453A-8617-671241FDFF7C}" type="presOf" srcId="{D48662FC-0CA3-4122-AF9A-EFED119C048B}" destId="{970C61FD-4F38-4107-AB94-9B0C1A7A7A99}" srcOrd="1" destOrd="0" presId="urn:microsoft.com/office/officeart/2005/8/layout/process1"/>
    <dgm:cxn modelId="{E3315213-C018-44E3-B78D-E1C873AE25D0}" type="presOf" srcId="{EF137E5B-D9D5-41A4-9114-6C5C39851863}" destId="{338DF355-320A-44A8-B79B-AED34506D560}" srcOrd="0" destOrd="0" presId="urn:microsoft.com/office/officeart/2005/8/layout/process1"/>
    <dgm:cxn modelId="{FD32791A-903E-4408-A806-45838B00C9C8}" srcId="{0F69FF8E-E078-4EFC-9B62-5E9239501ACC}" destId="{615FFC90-3F1A-45DD-B36F-79722928C1C2}" srcOrd="0" destOrd="0" parTransId="{6EDF66FC-5194-4F5E-A2F6-73C606E50C06}" sibTransId="{73F57AAC-32DF-4474-A2F7-44A3193BFFFA}"/>
    <dgm:cxn modelId="{093C931B-35CC-4106-AC8A-BB0F548D4297}" type="presOf" srcId="{C33E0681-AC36-449D-85D9-7C635F813AFB}" destId="{D5C2CBE4-C9ED-43AB-9054-63352D92D215}" srcOrd="0" destOrd="0" presId="urn:microsoft.com/office/officeart/2005/8/layout/process1"/>
    <dgm:cxn modelId="{770A401C-3F0B-47C7-8B59-8D69B2229698}" srcId="{0F69FF8E-E078-4EFC-9B62-5E9239501ACC}" destId="{C33E0681-AC36-449D-85D9-7C635F813AFB}" srcOrd="6" destOrd="0" parTransId="{DA74AF6E-3CF2-41B5-92C6-7B7D37D988C9}" sibTransId="{3E7DEAEA-D389-45E7-9951-53CB0E2E8963}"/>
    <dgm:cxn modelId="{244FB123-6C4B-46A2-8586-4E29936B8442}" srcId="{0F69FF8E-E078-4EFC-9B62-5E9239501ACC}" destId="{91F79EBD-14B3-42CC-8771-68A04CAC82CE}" srcOrd="4" destOrd="0" parTransId="{D507050A-9C5B-44A5-8F7F-0FAA0BDBB979}" sibTransId="{91F7E772-9D8C-42B9-948E-FCCB1FFC2DDD}"/>
    <dgm:cxn modelId="{E38FFC2C-4F4F-446C-ACDB-157E543EA387}" type="presOf" srcId="{0F69FF8E-E078-4EFC-9B62-5E9239501ACC}" destId="{7626A524-7A22-475C-8897-CB66FB7C2CC7}" srcOrd="0" destOrd="0" presId="urn:microsoft.com/office/officeart/2005/8/layout/process1"/>
    <dgm:cxn modelId="{8F99E35D-00E9-489F-8F35-13E829EFAB78}" type="presOf" srcId="{95050B56-5EA8-4A16-BEAC-14096B0DC2EF}" destId="{E3E863FB-A35F-45D5-9969-90FB0EB78CE7}" srcOrd="1" destOrd="0" presId="urn:microsoft.com/office/officeart/2005/8/layout/process1"/>
    <dgm:cxn modelId="{2C8C7143-B5C9-4510-844A-2FECCA08F369}" type="presOf" srcId="{907A3521-09DC-4EFB-8A6C-ABB41994AF2B}" destId="{7CC0B531-9C54-4A26-9218-1D6727E3BDFD}" srcOrd="0" destOrd="0" presId="urn:microsoft.com/office/officeart/2005/8/layout/process1"/>
    <dgm:cxn modelId="{D23CCB63-6585-4BCF-BBF7-982B0A90FF74}" type="presOf" srcId="{615FFC90-3F1A-45DD-B36F-79722928C1C2}" destId="{2F9D5101-547A-416C-A7D9-051A8630ACCF}" srcOrd="0" destOrd="0" presId="urn:microsoft.com/office/officeart/2005/8/layout/process1"/>
    <dgm:cxn modelId="{AFEC066A-65C9-4E16-BFAF-D98DB19EA3AF}" srcId="{0F69FF8E-E078-4EFC-9B62-5E9239501ACC}" destId="{3073DA01-5DC9-4134-9DF1-E060109D19B9}" srcOrd="1" destOrd="0" parTransId="{E624B5E2-C6B7-4622-8BEA-64606923175D}" sibTransId="{1C9D6479-5152-433E-81FB-342D1C6B29CD}"/>
    <dgm:cxn modelId="{10789273-1D86-4D59-BFB7-273DA0EF880A}" type="presOf" srcId="{64082B1D-9E0D-4578-A40D-574FD098D22C}" destId="{7261845F-98ED-4C71-A5A1-D30F1D7E674D}" srcOrd="0" destOrd="0" presId="urn:microsoft.com/office/officeart/2005/8/layout/process1"/>
    <dgm:cxn modelId="{BB921F7D-AF8B-497F-90F9-60172E3135A1}" srcId="{0F69FF8E-E078-4EFC-9B62-5E9239501ACC}" destId="{907A3521-09DC-4EFB-8A6C-ABB41994AF2B}" srcOrd="5" destOrd="0" parTransId="{84F4D0E5-E335-4129-BD1A-AC024981FE14}" sibTransId="{FD246A7D-8491-4BC7-9989-DDCB15BB3608}"/>
    <dgm:cxn modelId="{8AA23C80-834D-4DEB-B3AE-4E1AD8C4B249}" type="presOf" srcId="{D48662FC-0CA3-4122-AF9A-EFED119C048B}" destId="{32E4AC68-E171-4027-8C5B-07681CBB1188}" srcOrd="0" destOrd="0" presId="urn:microsoft.com/office/officeart/2005/8/layout/process1"/>
    <dgm:cxn modelId="{C9BB4584-9E3A-47EC-A463-E528C3B928AE}" type="presOf" srcId="{FD246A7D-8491-4BC7-9989-DDCB15BB3608}" destId="{24A19631-E785-4CB1-B5A9-CED6C7E86A0F}" srcOrd="1" destOrd="0" presId="urn:microsoft.com/office/officeart/2005/8/layout/process1"/>
    <dgm:cxn modelId="{E9FC2389-CB98-4616-A0EE-0C7C50A62650}" srcId="{0F69FF8E-E078-4EFC-9B62-5E9239501ACC}" destId="{64082B1D-9E0D-4578-A40D-574FD098D22C}" srcOrd="3" destOrd="0" parTransId="{3AE0DBE3-4753-4298-8F7C-4B960EC1B885}" sibTransId="{95050B56-5EA8-4A16-BEAC-14096B0DC2EF}"/>
    <dgm:cxn modelId="{9B94F892-2ED7-4ECA-BE2C-F0894ED69C95}" srcId="{0F69FF8E-E078-4EFC-9B62-5E9239501ACC}" destId="{EF137E5B-D9D5-41A4-9114-6C5C39851863}" srcOrd="2" destOrd="0" parTransId="{9709CE7D-306D-4244-B4E3-8669928A58E6}" sibTransId="{D48662FC-0CA3-4122-AF9A-EFED119C048B}"/>
    <dgm:cxn modelId="{CB45749B-B745-4EC1-9225-D9498CE7D9F2}" type="presOf" srcId="{95050B56-5EA8-4A16-BEAC-14096B0DC2EF}" destId="{7724CD9F-D64C-4B55-B060-E9A93A4E8C6D}" srcOrd="0" destOrd="0" presId="urn:microsoft.com/office/officeart/2005/8/layout/process1"/>
    <dgm:cxn modelId="{DEC47BA1-6EB2-46C3-A91E-A7DD945E250B}" type="presOf" srcId="{3073DA01-5DC9-4134-9DF1-E060109D19B9}" destId="{A40E217C-D54C-4411-8E57-637F7C8906F4}" srcOrd="0" destOrd="0" presId="urn:microsoft.com/office/officeart/2005/8/layout/process1"/>
    <dgm:cxn modelId="{340B6AB3-54EF-4CDC-A261-612AEA53E3AF}" type="presOf" srcId="{73F57AAC-32DF-4474-A2F7-44A3193BFFFA}" destId="{832AED6E-6659-4C54-B4A3-74DA35CA7415}" srcOrd="0" destOrd="0" presId="urn:microsoft.com/office/officeart/2005/8/layout/process1"/>
    <dgm:cxn modelId="{641F49C0-50D9-4489-9A23-C6687A61E698}" type="presOf" srcId="{73F57AAC-32DF-4474-A2F7-44A3193BFFFA}" destId="{36BEDD1C-4AD1-4B0C-A898-D0BF84DD74A9}" srcOrd="1" destOrd="0" presId="urn:microsoft.com/office/officeart/2005/8/layout/process1"/>
    <dgm:cxn modelId="{55E44CD8-9963-44A8-8607-A3E388AC8701}" type="presOf" srcId="{1C9D6479-5152-433E-81FB-342D1C6B29CD}" destId="{3B044E25-C748-4F2D-98B9-2F6B4DDAF64F}" srcOrd="1" destOrd="0" presId="urn:microsoft.com/office/officeart/2005/8/layout/process1"/>
    <dgm:cxn modelId="{9C09BED9-D240-4DFD-8026-F57476301258}" type="presOf" srcId="{1C9D6479-5152-433E-81FB-342D1C6B29CD}" destId="{5FC328E9-9278-4A43-92E5-26DBBA2932B6}" srcOrd="0" destOrd="0" presId="urn:microsoft.com/office/officeart/2005/8/layout/process1"/>
    <dgm:cxn modelId="{D65DA7DA-D2CC-494A-8969-4B572B145AFA}" type="presOf" srcId="{91F7E772-9D8C-42B9-948E-FCCB1FFC2DDD}" destId="{95319545-7356-43CB-B2CF-F8FD847030F7}" srcOrd="0" destOrd="0" presId="urn:microsoft.com/office/officeart/2005/8/layout/process1"/>
    <dgm:cxn modelId="{56D13EEC-53BD-4B07-923D-CEA259B217CD}" type="presOf" srcId="{FD246A7D-8491-4BC7-9989-DDCB15BB3608}" destId="{B6A4BE1D-6DCD-4751-BE66-D9681C30A27F}" srcOrd="0" destOrd="0" presId="urn:microsoft.com/office/officeart/2005/8/layout/process1"/>
    <dgm:cxn modelId="{64DB7AF7-FF59-4C8C-9415-F2DE5A7DA2CA}" type="presOf" srcId="{91F7E772-9D8C-42B9-948E-FCCB1FFC2DDD}" destId="{7E9837BD-5244-4B1C-9D56-43F681E3E303}" srcOrd="1" destOrd="0" presId="urn:microsoft.com/office/officeart/2005/8/layout/process1"/>
    <dgm:cxn modelId="{1D8E26A1-8EC6-48BF-B5F7-968AC5D9FAD6}" type="presParOf" srcId="{7626A524-7A22-475C-8897-CB66FB7C2CC7}" destId="{2F9D5101-547A-416C-A7D9-051A8630ACCF}" srcOrd="0" destOrd="0" presId="urn:microsoft.com/office/officeart/2005/8/layout/process1"/>
    <dgm:cxn modelId="{2E6B2D7A-D2C2-4196-A8FB-3856AFFEEC79}" type="presParOf" srcId="{7626A524-7A22-475C-8897-CB66FB7C2CC7}" destId="{832AED6E-6659-4C54-B4A3-74DA35CA7415}" srcOrd="1" destOrd="0" presId="urn:microsoft.com/office/officeart/2005/8/layout/process1"/>
    <dgm:cxn modelId="{C01C6FCB-17F4-4ED8-AFD9-A12B2C985ECE}" type="presParOf" srcId="{832AED6E-6659-4C54-B4A3-74DA35CA7415}" destId="{36BEDD1C-4AD1-4B0C-A898-D0BF84DD74A9}" srcOrd="0" destOrd="0" presId="urn:microsoft.com/office/officeart/2005/8/layout/process1"/>
    <dgm:cxn modelId="{9F7BB67C-7A70-49AB-AE3B-EC14DCA280A6}" type="presParOf" srcId="{7626A524-7A22-475C-8897-CB66FB7C2CC7}" destId="{A40E217C-D54C-4411-8E57-637F7C8906F4}" srcOrd="2" destOrd="0" presId="urn:microsoft.com/office/officeart/2005/8/layout/process1"/>
    <dgm:cxn modelId="{08971DF5-DA14-4BB7-BA00-F8B66BBDFCE3}" type="presParOf" srcId="{7626A524-7A22-475C-8897-CB66FB7C2CC7}" destId="{5FC328E9-9278-4A43-92E5-26DBBA2932B6}" srcOrd="3" destOrd="0" presId="urn:microsoft.com/office/officeart/2005/8/layout/process1"/>
    <dgm:cxn modelId="{6FEA7826-ED1E-4741-83A1-5657999C1D2F}" type="presParOf" srcId="{5FC328E9-9278-4A43-92E5-26DBBA2932B6}" destId="{3B044E25-C748-4F2D-98B9-2F6B4DDAF64F}" srcOrd="0" destOrd="0" presId="urn:microsoft.com/office/officeart/2005/8/layout/process1"/>
    <dgm:cxn modelId="{F06FECF7-7F36-4B82-94DD-AC5D07F908EF}" type="presParOf" srcId="{7626A524-7A22-475C-8897-CB66FB7C2CC7}" destId="{338DF355-320A-44A8-B79B-AED34506D560}" srcOrd="4" destOrd="0" presId="urn:microsoft.com/office/officeart/2005/8/layout/process1"/>
    <dgm:cxn modelId="{FD6F3088-5BB9-4E21-B344-97BC3AA50C99}" type="presParOf" srcId="{7626A524-7A22-475C-8897-CB66FB7C2CC7}" destId="{32E4AC68-E171-4027-8C5B-07681CBB1188}" srcOrd="5" destOrd="0" presId="urn:microsoft.com/office/officeart/2005/8/layout/process1"/>
    <dgm:cxn modelId="{AA1D7275-FEDC-4057-83E7-21261252161D}" type="presParOf" srcId="{32E4AC68-E171-4027-8C5B-07681CBB1188}" destId="{970C61FD-4F38-4107-AB94-9B0C1A7A7A99}" srcOrd="0" destOrd="0" presId="urn:microsoft.com/office/officeart/2005/8/layout/process1"/>
    <dgm:cxn modelId="{A2F862DE-B41B-4A9C-97CC-99F2FCEC0304}" type="presParOf" srcId="{7626A524-7A22-475C-8897-CB66FB7C2CC7}" destId="{7261845F-98ED-4C71-A5A1-D30F1D7E674D}" srcOrd="6" destOrd="0" presId="urn:microsoft.com/office/officeart/2005/8/layout/process1"/>
    <dgm:cxn modelId="{EAAB807E-C96C-4519-AE4B-B4874E1B6CD3}" type="presParOf" srcId="{7626A524-7A22-475C-8897-CB66FB7C2CC7}" destId="{7724CD9F-D64C-4B55-B060-E9A93A4E8C6D}" srcOrd="7" destOrd="0" presId="urn:microsoft.com/office/officeart/2005/8/layout/process1"/>
    <dgm:cxn modelId="{6BC576B2-A1F6-4A83-B388-EDE8457FB0AA}" type="presParOf" srcId="{7724CD9F-D64C-4B55-B060-E9A93A4E8C6D}" destId="{E3E863FB-A35F-45D5-9969-90FB0EB78CE7}" srcOrd="0" destOrd="0" presId="urn:microsoft.com/office/officeart/2005/8/layout/process1"/>
    <dgm:cxn modelId="{3DBE6B23-0B70-491F-83DD-3FE5424C9311}" type="presParOf" srcId="{7626A524-7A22-475C-8897-CB66FB7C2CC7}" destId="{141AFADC-9B57-4706-8AD0-8C811D47A86B}" srcOrd="8" destOrd="0" presId="urn:microsoft.com/office/officeart/2005/8/layout/process1"/>
    <dgm:cxn modelId="{7D74BEEE-581A-4BEC-BC6A-A685BCFA6986}" type="presParOf" srcId="{7626A524-7A22-475C-8897-CB66FB7C2CC7}" destId="{95319545-7356-43CB-B2CF-F8FD847030F7}" srcOrd="9" destOrd="0" presId="urn:microsoft.com/office/officeart/2005/8/layout/process1"/>
    <dgm:cxn modelId="{FF272239-9A41-4515-9A2B-239ACBE58E43}" type="presParOf" srcId="{95319545-7356-43CB-B2CF-F8FD847030F7}" destId="{7E9837BD-5244-4B1C-9D56-43F681E3E303}" srcOrd="0" destOrd="0" presId="urn:microsoft.com/office/officeart/2005/8/layout/process1"/>
    <dgm:cxn modelId="{AE2C1CE2-6A3F-4E53-8B42-F42F2596CD0A}" type="presParOf" srcId="{7626A524-7A22-475C-8897-CB66FB7C2CC7}" destId="{7CC0B531-9C54-4A26-9218-1D6727E3BDFD}" srcOrd="10" destOrd="0" presId="urn:microsoft.com/office/officeart/2005/8/layout/process1"/>
    <dgm:cxn modelId="{6F4998DE-77A0-4729-9B12-5CE433844241}" type="presParOf" srcId="{7626A524-7A22-475C-8897-CB66FB7C2CC7}" destId="{B6A4BE1D-6DCD-4751-BE66-D9681C30A27F}" srcOrd="11" destOrd="0" presId="urn:microsoft.com/office/officeart/2005/8/layout/process1"/>
    <dgm:cxn modelId="{4BAD58FC-AD30-498E-859F-58C4431F40DF}" type="presParOf" srcId="{B6A4BE1D-6DCD-4751-BE66-D9681C30A27F}" destId="{24A19631-E785-4CB1-B5A9-CED6C7E86A0F}" srcOrd="0" destOrd="0" presId="urn:microsoft.com/office/officeart/2005/8/layout/process1"/>
    <dgm:cxn modelId="{C490FAA7-3464-4538-A511-605F4CC704E2}" type="presParOf" srcId="{7626A524-7A22-475C-8897-CB66FB7C2CC7}" destId="{D5C2CBE4-C9ED-43AB-9054-63352D92D215}" srcOrd="1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92E91-11B9-45B7-90E2-40381E6FD26C}">
      <dsp:nvSpPr>
        <dsp:cNvPr id="0" name=""/>
        <dsp:cNvSpPr/>
      </dsp:nvSpPr>
      <dsp:spPr>
        <a:xfrm>
          <a:off x="1379605" y="164825"/>
          <a:ext cx="4460645" cy="154912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E4172-849E-458B-97AE-63737B340580}">
      <dsp:nvSpPr>
        <dsp:cNvPr id="0" name=""/>
        <dsp:cNvSpPr/>
      </dsp:nvSpPr>
      <dsp:spPr>
        <a:xfrm>
          <a:off x="3141475" y="3670968"/>
          <a:ext cx="864466" cy="124739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EE3784-8F5B-43B0-BF1A-5ED30989D602}">
      <dsp:nvSpPr>
        <dsp:cNvPr id="0" name=""/>
        <dsp:cNvSpPr/>
      </dsp:nvSpPr>
      <dsp:spPr>
        <a:xfrm>
          <a:off x="1498990" y="4460645"/>
          <a:ext cx="4149437" cy="103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Local Authority success in implementing devolved social services</a:t>
          </a:r>
        </a:p>
      </dsp:txBody>
      <dsp:txXfrm>
        <a:off x="1498990" y="4460645"/>
        <a:ext cx="4149437" cy="1037359"/>
      </dsp:txXfrm>
    </dsp:sp>
    <dsp:sp modelId="{678E6160-A2E0-48C2-9FF8-B30B0C3E2CE4}">
      <dsp:nvSpPr>
        <dsp:cNvPr id="0" name=""/>
        <dsp:cNvSpPr/>
      </dsp:nvSpPr>
      <dsp:spPr>
        <a:xfrm>
          <a:off x="2958209" y="1893526"/>
          <a:ext cx="1556038" cy="15560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Financing</a:t>
          </a:r>
        </a:p>
      </dsp:txBody>
      <dsp:txXfrm>
        <a:off x="3186085" y="2121402"/>
        <a:ext cx="1100286" cy="1100286"/>
      </dsp:txXfrm>
    </dsp:sp>
    <dsp:sp modelId="{AAA1D81C-45E5-4A59-93BF-58380B6300CC}">
      <dsp:nvSpPr>
        <dsp:cNvPr id="0" name=""/>
        <dsp:cNvSpPr/>
      </dsp:nvSpPr>
      <dsp:spPr>
        <a:xfrm>
          <a:off x="1587205" y="223387"/>
          <a:ext cx="1823895" cy="1717820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Social accountability</a:t>
          </a:r>
        </a:p>
      </dsp:txBody>
      <dsp:txXfrm>
        <a:off x="1854308" y="474956"/>
        <a:ext cx="1289689" cy="1214682"/>
      </dsp:txXfrm>
    </dsp:sp>
    <dsp:sp modelId="{D912EF0B-7B1F-48D5-821C-020BEBE92302}">
      <dsp:nvSpPr>
        <dsp:cNvPr id="0" name=""/>
        <dsp:cNvSpPr/>
      </dsp:nvSpPr>
      <dsp:spPr>
        <a:xfrm>
          <a:off x="3852062" y="223398"/>
          <a:ext cx="1775767" cy="171780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CDF Uptake</a:t>
          </a:r>
        </a:p>
      </dsp:txBody>
      <dsp:txXfrm>
        <a:off x="4112117" y="474965"/>
        <a:ext cx="1255657" cy="1214670"/>
      </dsp:txXfrm>
    </dsp:sp>
    <dsp:sp modelId="{EE88D147-7EA2-4ED2-9F0A-ACE1F99609F3}">
      <dsp:nvSpPr>
        <dsp:cNvPr id="0" name=""/>
        <dsp:cNvSpPr/>
      </dsp:nvSpPr>
      <dsp:spPr>
        <a:xfrm>
          <a:off x="1216911" y="4796"/>
          <a:ext cx="4841010" cy="38728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BB32E-E335-48DD-BEB4-FD3E96CA8477}">
      <dsp:nvSpPr>
        <dsp:cNvPr id="0" name=""/>
        <dsp:cNvSpPr/>
      </dsp:nvSpPr>
      <dsp:spPr>
        <a:xfrm>
          <a:off x="0" y="174412"/>
          <a:ext cx="4368799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Support to strengthening of local level planning, resource mobilization and budgeting (financing)</a:t>
          </a:r>
        </a:p>
      </dsp:txBody>
      <dsp:txXfrm>
        <a:off x="31070" y="205482"/>
        <a:ext cx="4306659" cy="57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5101-547A-416C-A7D9-051A8630ACCF}">
      <dsp:nvSpPr>
        <dsp:cNvPr id="0" name=""/>
        <dsp:cNvSpPr/>
      </dsp:nvSpPr>
      <dsp:spPr>
        <a:xfrm>
          <a:off x="11586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Identification of the district</a:t>
          </a:r>
        </a:p>
      </dsp:txBody>
      <dsp:txXfrm>
        <a:off x="45810" y="1310064"/>
        <a:ext cx="1100031" cy="2124592"/>
      </dsp:txXfrm>
    </dsp:sp>
    <dsp:sp modelId="{832AED6E-6659-4C54-B4A3-74DA35CA7415}">
      <dsp:nvSpPr>
        <dsp:cNvPr id="0" name=""/>
        <dsp:cNvSpPr/>
      </dsp:nvSpPr>
      <dsp:spPr>
        <a:xfrm>
          <a:off x="1296914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296914" y="2285425"/>
        <a:ext cx="173402" cy="173870"/>
      </dsp:txXfrm>
    </dsp:sp>
    <dsp:sp modelId="{A40E217C-D54C-4411-8E57-637F7C8906F4}">
      <dsp:nvSpPr>
        <dsp:cNvPr id="0" name=""/>
        <dsp:cNvSpPr/>
      </dsp:nvSpPr>
      <dsp:spPr>
        <a:xfrm>
          <a:off x="1647458" y="1275840"/>
          <a:ext cx="13680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Workshop with LAs</a:t>
          </a:r>
        </a:p>
      </dsp:txBody>
      <dsp:txXfrm>
        <a:off x="1687528" y="1315910"/>
        <a:ext cx="1287939" cy="2112900"/>
      </dsp:txXfrm>
    </dsp:sp>
    <dsp:sp modelId="{5FC328E9-9278-4A43-92E5-26DBBA2932B6}">
      <dsp:nvSpPr>
        <dsp:cNvPr id="0" name=""/>
        <dsp:cNvSpPr/>
      </dsp:nvSpPr>
      <dsp:spPr>
        <a:xfrm>
          <a:off x="3132385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32385" y="2285425"/>
        <a:ext cx="173402" cy="173870"/>
      </dsp:txXfrm>
    </dsp:sp>
    <dsp:sp modelId="{338DF355-320A-44A8-B79B-AED34506D560}">
      <dsp:nvSpPr>
        <dsp:cNvPr id="0" name=""/>
        <dsp:cNvSpPr/>
      </dsp:nvSpPr>
      <dsp:spPr>
        <a:xfrm>
          <a:off x="3482928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Revision of the fishbone</a:t>
          </a:r>
        </a:p>
      </dsp:txBody>
      <dsp:txXfrm>
        <a:off x="3517152" y="1310064"/>
        <a:ext cx="1100031" cy="2124592"/>
      </dsp:txXfrm>
    </dsp:sp>
    <dsp:sp modelId="{32E4AC68-E171-4027-8C5B-07681CBB1188}">
      <dsp:nvSpPr>
        <dsp:cNvPr id="0" name=""/>
        <dsp:cNvSpPr/>
      </dsp:nvSpPr>
      <dsp:spPr>
        <a:xfrm>
          <a:off x="4768256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68256" y="2285425"/>
        <a:ext cx="173402" cy="173870"/>
      </dsp:txXfrm>
    </dsp:sp>
    <dsp:sp modelId="{7261845F-98ED-4C71-A5A1-D30F1D7E674D}">
      <dsp:nvSpPr>
        <dsp:cNvPr id="0" name=""/>
        <dsp:cNvSpPr/>
      </dsp:nvSpPr>
      <dsp:spPr>
        <a:xfrm>
          <a:off x="5118800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Identification, adoption and costing of best practices</a:t>
          </a:r>
        </a:p>
      </dsp:txBody>
      <dsp:txXfrm>
        <a:off x="5153024" y="1310064"/>
        <a:ext cx="1100031" cy="2124592"/>
      </dsp:txXfrm>
    </dsp:sp>
    <dsp:sp modelId="{7724CD9F-D64C-4B55-B060-E9A93A4E8C6D}">
      <dsp:nvSpPr>
        <dsp:cNvPr id="0" name=""/>
        <dsp:cNvSpPr/>
      </dsp:nvSpPr>
      <dsp:spPr>
        <a:xfrm>
          <a:off x="6404127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404127" y="2285425"/>
        <a:ext cx="173402" cy="173870"/>
      </dsp:txXfrm>
    </dsp:sp>
    <dsp:sp modelId="{141AFADC-9B57-4706-8AD0-8C811D47A86B}">
      <dsp:nvSpPr>
        <dsp:cNvPr id="0" name=""/>
        <dsp:cNvSpPr/>
      </dsp:nvSpPr>
      <dsp:spPr>
        <a:xfrm>
          <a:off x="6754671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</a:t>
          </a:r>
        </a:p>
      </dsp:txBody>
      <dsp:txXfrm>
        <a:off x="6788895" y="1310064"/>
        <a:ext cx="1100031" cy="2124592"/>
      </dsp:txXfrm>
    </dsp:sp>
    <dsp:sp modelId="{95319545-7356-43CB-B2CF-F8FD847030F7}">
      <dsp:nvSpPr>
        <dsp:cNvPr id="0" name=""/>
        <dsp:cNvSpPr/>
      </dsp:nvSpPr>
      <dsp:spPr>
        <a:xfrm>
          <a:off x="8039998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039998" y="2285425"/>
        <a:ext cx="173402" cy="173870"/>
      </dsp:txXfrm>
    </dsp:sp>
    <dsp:sp modelId="{7CC0B531-9C54-4A26-9218-1D6727E3BDFD}">
      <dsp:nvSpPr>
        <dsp:cNvPr id="0" name=""/>
        <dsp:cNvSpPr/>
      </dsp:nvSpPr>
      <dsp:spPr>
        <a:xfrm>
          <a:off x="8390542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and replanning</a:t>
          </a:r>
        </a:p>
      </dsp:txBody>
      <dsp:txXfrm>
        <a:off x="8424766" y="1310064"/>
        <a:ext cx="1100031" cy="2124592"/>
      </dsp:txXfrm>
    </dsp:sp>
    <dsp:sp modelId="{B6A4BE1D-6DCD-4751-BE66-D9681C30A27F}">
      <dsp:nvSpPr>
        <dsp:cNvPr id="0" name=""/>
        <dsp:cNvSpPr/>
      </dsp:nvSpPr>
      <dsp:spPr>
        <a:xfrm>
          <a:off x="9675869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675869" y="2285425"/>
        <a:ext cx="173402" cy="173870"/>
      </dsp:txXfrm>
    </dsp:sp>
    <dsp:sp modelId="{D5C2CBE4-C9ED-43AB-9054-63352D92D215}">
      <dsp:nvSpPr>
        <dsp:cNvPr id="0" name=""/>
        <dsp:cNvSpPr/>
      </dsp:nvSpPr>
      <dsp:spPr>
        <a:xfrm>
          <a:off x="10026413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Documentation and scale up</a:t>
          </a:r>
        </a:p>
      </dsp:txBody>
      <dsp:txXfrm>
        <a:off x="10060637" y="1310064"/>
        <a:ext cx="1100031" cy="212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D86D-88DC-48D4-95B1-AB34733E7A1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91ED8-8C13-40AF-B74F-D1458B8BC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2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9895-A7F2-4574-8B76-E00B387806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F5E9-8013-43B6-A7ED-930FF16B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EEEFF-74CD-4326-8B7B-313339E4F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0E4BB-4F5D-4F7D-B60D-18EAB311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C0F8B-B346-4AC1-8986-B8858382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97CE4-C3F7-4022-904F-2C0D1AFA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0497-BC48-4EBE-B59F-0D271069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710A1-8423-40DD-8F99-D9F975DC7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00EB-DB38-45E7-A88C-C8E6AC7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FF7E3-6E8D-45F7-AA52-03CD2966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06C3F-0AF0-424F-B928-C03869D7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1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35C6F-4F65-43DD-B894-0D0A1B424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DF856-7029-4B04-B0AD-C75955945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64E-4C0C-4D67-93EF-DD063730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1F934-B8AB-4F9B-A571-AF07485F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EDAB-9AB6-4E30-8F43-67AA6BD2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8D60-F13B-4073-B16A-A6CA5337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8A35-B1C2-4DB9-899E-F59F542E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C9B2-6730-4E6B-A6CD-620E329D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A87C7-7ACA-4A10-AD10-339C84CC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3F7F-F5FF-4A7D-91D2-27A4ADD3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4B35-3DFB-4F9E-986A-C7A8A28C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D50C8-3469-4B20-BBB5-218AC69B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2319C-563A-4CFD-AD5B-04D56430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2D95-B22B-429B-AA5E-E58CCA16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41B37-2AB1-449D-B3C0-5D99112F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7D5-3F39-4666-8E61-7C179480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87F4C-F55A-4DBB-916F-EBF02F544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62151-B0BE-46E2-AF0D-0712DFD57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7CEAD-C219-4689-B66D-3EA201C2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1CB88-4FB0-4A00-862F-D00BE394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6D941-7C18-4757-A9EC-D3962D0C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6390-FAAD-4DD5-AF0D-EAB9E9D5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6794F-6316-4290-BFE7-5AFFBE80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A2D00-AB9D-40FF-9812-BA453612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7C6C9-C37A-4D6F-81F5-D694239E9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441DC-954F-4123-834D-4D2FA9289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EC05C-C8DA-4B7E-B205-C2AFFFBC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4C9B7-2877-48D2-B03E-6F06A5CD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5ADCF-CFBC-41A3-B3F8-17D60125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6FB4-4B71-4BEA-935D-79E460E6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A9C05-F694-4244-AFEA-C442D10B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95C8D-03DD-4A77-A638-28F0F2C1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6FA3B-57F6-4ADB-84EE-8DD27F1E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7B270-EC32-498C-8BB9-C2359A8C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F1A90-E54F-4E06-A7D8-445D5054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1F54C-08D2-4C05-AB8A-CE748DEA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7EC7-57E8-480F-9B99-AE1696B8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78EF-8381-497F-B8E7-A9C1BE822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81CC0-884A-4328-9722-E5F171681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4D288-702C-4D7F-8AE1-748B262D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B77E8-8991-4B64-B9D1-D4E81EC0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73930-10E6-444F-BA8B-EA9CD034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B326-2B65-474F-A647-E3C559F2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37976-65A6-4295-84A6-6CE165EB3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5DC4B-63B7-4DB1-823C-E4C26761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ED130-8330-41F7-BFD7-07843C9C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6116B-03CD-46B2-8790-EB32B030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33D47-8206-4A27-AC4D-7B3AFC83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66CFD-8330-4ACB-B3DA-4A073B00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D3A7C-524B-4233-922F-DF973B473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9E9E6-85F2-4736-8B58-B30B6D771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93B8-F159-4994-8E90-3F979312E86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EF78-A104-4403-8B7B-238E4A3B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36205-D5AE-4FFB-82B9-1F2CABBF3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85D1FE04-6E79-4163-BAB0-AE6AB6D375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5" t="9091" r="24238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1312EE-F198-44FE-B8ED-4DD2DF0B8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8569234" cy="6857989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i="1" dirty="0">
              <a:solidFill>
                <a:srgbClr val="002060"/>
              </a:solidFill>
            </a:endParaRPr>
          </a:p>
          <a:p>
            <a:pPr algn="l"/>
            <a:endParaRPr lang="en-US" sz="5200" dirty="0"/>
          </a:p>
          <a:p>
            <a:pPr algn="l"/>
            <a:endParaRPr lang="en-ZA" sz="6500" b="1" dirty="0"/>
          </a:p>
          <a:p>
            <a:pPr algn="l"/>
            <a:r>
              <a:rPr lang="en-ZA" sz="6500" b="1" dirty="0"/>
              <a:t>Team Zambia: BPFCC Progress</a:t>
            </a:r>
          </a:p>
          <a:p>
            <a:pPr algn="l"/>
            <a:endParaRPr lang="en-ZA" sz="4700" dirty="0"/>
          </a:p>
          <a:p>
            <a:pPr algn="l"/>
            <a:r>
              <a:rPr lang="en-ZA" sz="4700" dirty="0"/>
              <a:t>Program Review Workshop</a:t>
            </a:r>
          </a:p>
          <a:p>
            <a:pPr algn="l"/>
            <a:endParaRPr lang="en-ZA" sz="4700" dirty="0"/>
          </a:p>
          <a:p>
            <a:pPr algn="l"/>
            <a:r>
              <a:rPr lang="en-US" dirty="0"/>
              <a:t>Cape Town</a:t>
            </a:r>
          </a:p>
          <a:p>
            <a:pPr algn="l"/>
            <a:endParaRPr lang="en-US" sz="5800" b="1" dirty="0"/>
          </a:p>
          <a:p>
            <a:pPr algn="l"/>
            <a:r>
              <a:rPr lang="en-US" sz="3000" dirty="0"/>
              <a:t>November </a:t>
            </a:r>
            <a:r>
              <a:rPr lang="en-US" sz="3600" dirty="0"/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CED9E1-A2C6-4474-86C0-19681ECC492E}"/>
              </a:ext>
            </a:extLst>
          </p:cNvPr>
          <p:cNvSpPr txBox="1"/>
          <p:nvPr/>
        </p:nvSpPr>
        <p:spPr>
          <a:xfrm rot="16200000">
            <a:off x="10858562" y="5398261"/>
            <a:ext cx="232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>
                    <a:alpha val="40000"/>
                  </a:schemeClr>
                </a:solidFill>
                <a:latin typeface="Arial" panose="020B0604020202020204"/>
              </a:rPr>
              <a:t>© UNICEF/UN0286458/Sang Mooh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39F170-2A1D-9AAE-AC07-C709FA91E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7" y="-1"/>
            <a:ext cx="2187596" cy="1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094" y="140270"/>
            <a:ext cx="9574306" cy="6275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Lessons learnt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15788"/>
            <a:ext cx="10183906" cy="590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1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Challenges faced to implement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The LA is still using manual revenue collection (pilferage/leakage)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The LA can not rate properties under customary land (that’s where infrastructure growth is taking place)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The LA has no OSR strategy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The LA has no service charter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Lack of trust from the tax payers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Lack of revenue vehicle and poor road network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Inconsistence in the data collected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Data collection consumes a lot time</a:t>
            </a:r>
          </a:p>
        </p:txBody>
      </p:sp>
      <p:pic>
        <p:nvPicPr>
          <p:cNvPr id="5122" name="Picture 2" descr="5 Common Multi-Channel Challenges and How to Overcome Them - Sellbr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1" y="4944257"/>
            <a:ext cx="3640041" cy="19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5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The LA must develop an OSR strategy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The LA must develop a service charter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The LA must look at ways of introducing e-levy payments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Engage Traditional Leaders on properties that are on customary land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The LA to continue engaging stakeholders using various platforms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6146" name="Picture 2" descr="Way Forward of the Site – Work Earn Relax 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07" y="4920342"/>
            <a:ext cx="4772296" cy="18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8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1" y="4077072"/>
            <a:ext cx="7524206" cy="180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Stakeholder sensitization through community meetings and PA System (In the outskirts of the district)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Development of a program with UNICEF to address some identified challenges</a:t>
            </a:r>
          </a:p>
        </p:txBody>
      </p:sp>
      <p:pic>
        <p:nvPicPr>
          <p:cNvPr id="7170" name="Picture 2" descr="Page 4 | 45,000+ Short Message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669046"/>
            <a:ext cx="4824535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1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Overview of the program Katete is implementing</a:t>
            </a:r>
          </a:p>
          <a:p>
            <a:r>
              <a:rPr lang="en-US" dirty="0"/>
              <a:t>Status or progress </a:t>
            </a:r>
          </a:p>
          <a:p>
            <a:r>
              <a:rPr lang="en-US" dirty="0"/>
              <a:t>Outputs achieved </a:t>
            </a:r>
          </a:p>
          <a:p>
            <a:r>
              <a:rPr lang="en-US" dirty="0"/>
              <a:t>Lessons learnt </a:t>
            </a:r>
          </a:p>
          <a:p>
            <a:r>
              <a:rPr lang="en-US" dirty="0"/>
              <a:t>Challenges faced in the implementation </a:t>
            </a:r>
          </a:p>
          <a:p>
            <a:r>
              <a:rPr lang="en-US" dirty="0"/>
              <a:t>Way forward</a:t>
            </a:r>
          </a:p>
          <a:p>
            <a:r>
              <a:rPr lang="en-US" dirty="0"/>
              <a:t>Next step</a:t>
            </a:r>
          </a:p>
        </p:txBody>
      </p:sp>
    </p:spTree>
    <p:extLst>
      <p:ext uri="{BB962C8B-B14F-4D97-AF65-F5344CB8AC3E}">
        <p14:creationId xmlns:p14="http://schemas.microsoft.com/office/powerpoint/2010/main" val="372525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81D4-9A22-20D2-8CC3-C3AD6B88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537" y="102133"/>
            <a:ext cx="10515600" cy="106651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Situating the BPFCC Project in Zambia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B9E73D-AE53-F695-F11B-0F7A35A72D80}"/>
              </a:ext>
            </a:extLst>
          </p:cNvPr>
          <p:cNvSpPr/>
          <p:nvPr/>
        </p:nvSpPr>
        <p:spPr>
          <a:xfrm>
            <a:off x="265938" y="2949553"/>
            <a:ext cx="2673532" cy="2188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BPFCC is situated in the broader decentralization support to the government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63D593-7F70-A74D-0D23-BF32F29CF23A}"/>
              </a:ext>
            </a:extLst>
          </p:cNvPr>
          <p:cNvSpPr/>
          <p:nvPr/>
        </p:nvSpPr>
        <p:spPr>
          <a:xfrm>
            <a:off x="3796934" y="1793880"/>
            <a:ext cx="2673532" cy="877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Support to Budget Reforms (OBB)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D1E0C8-E064-2EF2-932D-9483CDFAF1A2}"/>
              </a:ext>
            </a:extLst>
          </p:cNvPr>
          <p:cNvSpPr/>
          <p:nvPr/>
        </p:nvSpPr>
        <p:spPr>
          <a:xfrm>
            <a:off x="3796934" y="2949553"/>
            <a:ext cx="2673532" cy="877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Support the IFA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7379D6-4032-0F1E-E4D5-C3E49B7B0ADF}"/>
              </a:ext>
            </a:extLst>
          </p:cNvPr>
          <p:cNvSpPr/>
          <p:nvPr/>
        </p:nvSpPr>
        <p:spPr>
          <a:xfrm>
            <a:off x="3796934" y="4169224"/>
            <a:ext cx="2673532" cy="877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Budget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BD1C0C-744B-626C-7272-28935955867E}"/>
              </a:ext>
            </a:extLst>
          </p:cNvPr>
          <p:cNvSpPr/>
          <p:nvPr/>
        </p:nvSpPr>
        <p:spPr>
          <a:xfrm>
            <a:off x="3796934" y="5579239"/>
            <a:ext cx="2673532" cy="877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</a:rPr>
              <a:t>Decentralisation</a:t>
            </a:r>
            <a:r>
              <a:rPr lang="en-US" sz="2000" b="1" dirty="0">
                <a:solidFill>
                  <a:srgbClr val="FFFF00"/>
                </a:solidFill>
              </a:rPr>
              <a:t> Pilot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5EA414-EC9B-5DB3-0733-E1D0DC548725}"/>
              </a:ext>
            </a:extLst>
          </p:cNvPr>
          <p:cNvSpPr/>
          <p:nvPr/>
        </p:nvSpPr>
        <p:spPr>
          <a:xfrm>
            <a:off x="3796934" y="1168644"/>
            <a:ext cx="2603866" cy="370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UNICEF Support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21C0367B-47C7-194D-B87E-11B1F2C3EEF8}"/>
              </a:ext>
            </a:extLst>
          </p:cNvPr>
          <p:cNvSpPr/>
          <p:nvPr/>
        </p:nvSpPr>
        <p:spPr>
          <a:xfrm>
            <a:off x="7442560" y="1757762"/>
            <a:ext cx="3555273" cy="457208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Vision 2030 and 8NDP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Decentralization Policy and Implementation Plan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Debt Management Act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EB4C4E-1832-50B1-2E2D-9510315D67D2}"/>
              </a:ext>
            </a:extLst>
          </p:cNvPr>
          <p:cNvSpPr/>
          <p:nvPr/>
        </p:nvSpPr>
        <p:spPr>
          <a:xfrm>
            <a:off x="7918264" y="1139460"/>
            <a:ext cx="2603866" cy="370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 Priorities</a:t>
            </a:r>
          </a:p>
        </p:txBody>
      </p:sp>
    </p:spTree>
    <p:extLst>
      <p:ext uri="{BB962C8B-B14F-4D97-AF65-F5344CB8AC3E}">
        <p14:creationId xmlns:p14="http://schemas.microsoft.com/office/powerpoint/2010/main" val="50635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41EA-17E3-4846-A583-3054D3C8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28" y="236215"/>
            <a:ext cx="9541164" cy="9721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Pillars of the Decentralization Pilot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CF87211-5CEB-938A-5EEF-2634816D1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199776"/>
              </p:ext>
            </p:extLst>
          </p:nvPr>
        </p:nvGraphicFramePr>
        <p:xfrm>
          <a:off x="2620241" y="1325417"/>
          <a:ext cx="7147418" cy="553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Hexagon 9">
            <a:extLst>
              <a:ext uri="{FF2B5EF4-FFF2-40B4-BE49-F238E27FC236}">
                <a16:creationId xmlns:a16="http://schemas.microsoft.com/office/drawing/2014/main" id="{B6AFADD6-8686-4DE7-3EE3-FBB924BC25A9}"/>
              </a:ext>
            </a:extLst>
          </p:cNvPr>
          <p:cNvSpPr/>
          <p:nvPr/>
        </p:nvSpPr>
        <p:spPr>
          <a:xfrm>
            <a:off x="752559" y="1548805"/>
            <a:ext cx="2951223" cy="1717818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Citizens will be empowered to monitor performance of the CDF 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AD1A784-87A0-8F9E-3BD5-2F94F9D749C9}"/>
              </a:ext>
            </a:extLst>
          </p:cNvPr>
          <p:cNvSpPr/>
          <p:nvPr/>
        </p:nvSpPr>
        <p:spPr>
          <a:xfrm>
            <a:off x="8783783" y="1548805"/>
            <a:ext cx="2784968" cy="1717818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access to, and coordination of, Constituency Development Fund (CDF) components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A210606-6ED9-DC3B-EE9C-2A5060C49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898313"/>
              </p:ext>
            </p:extLst>
          </p:nvPr>
        </p:nvGraphicFramePr>
        <p:xfrm>
          <a:off x="4009550" y="4593190"/>
          <a:ext cx="4368799" cy="91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87E7A17-E9F8-C4FE-B295-9878410DF845}"/>
              </a:ext>
            </a:extLst>
          </p:cNvPr>
          <p:cNvSpPr/>
          <p:nvPr/>
        </p:nvSpPr>
        <p:spPr>
          <a:xfrm>
            <a:off x="3570514" y="3607086"/>
            <a:ext cx="5059680" cy="2436663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8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4FE6-8937-BE08-1B2F-59F9642C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Process Mapping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F0200E-ACBF-45BA-1C72-A4AC46E73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505620"/>
              </p:ext>
            </p:extLst>
          </p:nvPr>
        </p:nvGraphicFramePr>
        <p:xfrm>
          <a:off x="492760" y="602342"/>
          <a:ext cx="11206480" cy="474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C174B99-5FE4-2A78-7776-EE4A7B9249AE}"/>
              </a:ext>
            </a:extLst>
          </p:cNvPr>
          <p:cNvGrpSpPr/>
          <p:nvPr/>
        </p:nvGrpSpPr>
        <p:grpSpPr>
          <a:xfrm>
            <a:off x="78378" y="4170458"/>
            <a:ext cx="2185852" cy="2359111"/>
            <a:chOff x="7252858" y="1913753"/>
            <a:chExt cx="4769481" cy="48276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ED3243-3E83-1997-7A9A-24464F958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2224" y="3243712"/>
              <a:ext cx="3910115" cy="34976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348854-F86A-D263-69C3-24A346906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250"/>
            <a:stretch/>
          </p:blipFill>
          <p:spPr>
            <a:xfrm>
              <a:off x="7252858" y="1913753"/>
              <a:ext cx="3235630" cy="2450990"/>
            </a:xfrm>
            <a:prstGeom prst="rect">
              <a:avLst/>
            </a:prstGeom>
          </p:spPr>
        </p:pic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87581336-F730-C2A5-594E-80DCE476F80D}"/>
                </a:ext>
              </a:extLst>
            </p:cNvPr>
            <p:cNvSpPr/>
            <p:nvPr/>
          </p:nvSpPr>
          <p:spPr>
            <a:xfrm flipH="1">
              <a:off x="9984432" y="3183218"/>
              <a:ext cx="216024" cy="245782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8F39D0B-0C64-952A-372D-3CC20C31B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8448" y="3573016"/>
              <a:ext cx="0" cy="93610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311D489-0D56-AE4D-40F1-542A83CCF5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209" y="4407675"/>
            <a:ext cx="1717041" cy="208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729626-D4A5-C8FE-C439-E7621F9E3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9074" y="4267955"/>
            <a:ext cx="3717402" cy="23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2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8512"/>
            <a:ext cx="9255760" cy="6206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60" y="1085786"/>
            <a:ext cx="11094720" cy="9361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dirty="0"/>
              <a:t>Low Own Source Revenue(OSR) in Local </a:t>
            </a:r>
            <a:r>
              <a:rPr lang="en-US" sz="2200" b="1" dirty="0">
                <a:latin typeface="Trebuchet MS" panose="020B0603020202020204" pitchFamily="34" charset="0"/>
              </a:rPr>
              <a:t>Authorities</a:t>
            </a:r>
            <a:r>
              <a:rPr lang="en-US" sz="2200" b="1" dirty="0"/>
              <a:t> has resulted into inadequate provision of social services in Zambia, ultimately perpetuating poverty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situation.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5520" y="2284933"/>
            <a:ext cx="4572000" cy="28561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Average collection efficiency (37%).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Failure to collect has been highlighted in the AG Report.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Some LA have C.E of 3%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Rural/Urban comparison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Trend analysis of selected LA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Key sectoral analysis(health, WASH)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Tax base/progressivity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02" y="4806626"/>
            <a:ext cx="1556634" cy="207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 rot="19361668">
            <a:off x="6079919" y="2558855"/>
            <a:ext cx="4611528" cy="2418081"/>
          </a:xfrm>
          <a:prstGeom prst="cloudCallout">
            <a:avLst>
              <a:gd name="adj1" fmla="val 6729"/>
              <a:gd name="adj2" fmla="val 760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LA unable to deliver mandated services to communities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Communities not accessing required services</a:t>
            </a:r>
          </a:p>
        </p:txBody>
      </p:sp>
    </p:spTree>
    <p:extLst>
      <p:ext uri="{BB962C8B-B14F-4D97-AF65-F5344CB8AC3E}">
        <p14:creationId xmlns:p14="http://schemas.microsoft.com/office/powerpoint/2010/main" val="17374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E334-3B5C-457E-953D-D5F6AB62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941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FISHBONE – KATETE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1A512D-9BE3-44F5-9460-2EEDF55AE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96" y="1052736"/>
            <a:ext cx="11750208" cy="5466822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846A440-8B35-488C-A251-FCDA72B5F880}"/>
              </a:ext>
            </a:extLst>
          </p:cNvPr>
          <p:cNvSpPr/>
          <p:nvPr/>
        </p:nvSpPr>
        <p:spPr>
          <a:xfrm>
            <a:off x="5303912" y="4250711"/>
            <a:ext cx="2664296" cy="690457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518A721-9AC1-44A1-8B1A-378B5D582B8D}"/>
              </a:ext>
            </a:extLst>
          </p:cNvPr>
          <p:cNvSpPr/>
          <p:nvPr/>
        </p:nvSpPr>
        <p:spPr>
          <a:xfrm>
            <a:off x="5970062" y="980728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16F6DEB-D8FB-46CE-BE43-E7BF83F90D86}"/>
              </a:ext>
            </a:extLst>
          </p:cNvPr>
          <p:cNvSpPr/>
          <p:nvPr/>
        </p:nvSpPr>
        <p:spPr>
          <a:xfrm>
            <a:off x="2783632" y="1037753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665F1EF-88BA-461F-AA6A-25F5F2F33DEE}"/>
              </a:ext>
            </a:extLst>
          </p:cNvPr>
          <p:cNvSpPr/>
          <p:nvPr/>
        </p:nvSpPr>
        <p:spPr>
          <a:xfrm>
            <a:off x="8491384" y="4365104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57BC57A-994E-4879-9B1B-B4B9726AA050}"/>
              </a:ext>
            </a:extLst>
          </p:cNvPr>
          <p:cNvSpPr/>
          <p:nvPr/>
        </p:nvSpPr>
        <p:spPr>
          <a:xfrm>
            <a:off x="8491384" y="2426568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A20740B-695A-44E4-887B-7069EC7EABB7}"/>
              </a:ext>
            </a:extLst>
          </p:cNvPr>
          <p:cNvSpPr/>
          <p:nvPr/>
        </p:nvSpPr>
        <p:spPr>
          <a:xfrm>
            <a:off x="2783632" y="5556936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F799356-605A-44BE-A869-A1F459A719FC}"/>
              </a:ext>
            </a:extLst>
          </p:cNvPr>
          <p:cNvSpPr/>
          <p:nvPr/>
        </p:nvSpPr>
        <p:spPr>
          <a:xfrm>
            <a:off x="6104384" y="5741640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7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Action Matrix Causes and Sub Causes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334049"/>
              </p:ext>
            </p:extLst>
          </p:nvPr>
        </p:nvGraphicFramePr>
        <p:xfrm>
          <a:off x="174171" y="670560"/>
          <a:ext cx="11913324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0001">
                <a:tc>
                  <a:txBody>
                    <a:bodyPr/>
                    <a:lstStyle/>
                    <a:p>
                      <a:r>
                        <a:rPr lang="en-US" sz="1400" dirty="0"/>
                        <a:t>What is the identified issue from</a:t>
                      </a:r>
                      <a:r>
                        <a:rPr lang="en-US" sz="1400" baseline="0" dirty="0"/>
                        <a:t> the fishbone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will the issue be addressed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is the deadline to implement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Who is responsible for leading</a:t>
                      </a:r>
                      <a:r>
                        <a:rPr lang="en-US" sz="1400" baseline="0" dirty="0"/>
                        <a:t> the 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could success look like with this idea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925">
                <a:tc>
                  <a:txBody>
                    <a:bodyPr/>
                    <a:lstStyle/>
                    <a:p>
                      <a:r>
                        <a:rPr lang="en-US" sz="1400" dirty="0"/>
                        <a:t>Institutional capacity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Limited capacity and skills</a:t>
                      </a:r>
                      <a:r>
                        <a:rPr lang="en-US" sz="1400" baseline="0" dirty="0"/>
                        <a:t> from the revenue collector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This issue will be addressed by providing capacity building to revenue collectors through trainings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Updating the revenue database by engaging agents</a:t>
                      </a:r>
                      <a:r>
                        <a:rPr lang="en-US" sz="1400" baseline="0" dirty="0"/>
                        <a:t> to collect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K50,000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By 31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December,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Planning and</a:t>
                      </a:r>
                      <a:r>
                        <a:rPr lang="en-US" sz="1400" baseline="0" dirty="0"/>
                        <a:t> Finance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Improve public relations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Increased</a:t>
                      </a:r>
                      <a:r>
                        <a:rPr lang="en-US" sz="1400" baseline="0" dirty="0"/>
                        <a:t> compliance from tax payers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/>
                        <a:t>High revenue collection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052">
                <a:tc>
                  <a:txBody>
                    <a:bodyPr/>
                    <a:lstStyle/>
                    <a:p>
                      <a:r>
                        <a:rPr lang="en-US" sz="1400" dirty="0"/>
                        <a:t>Low collection from property</a:t>
                      </a:r>
                      <a:r>
                        <a:rPr lang="en-US" sz="1400" baseline="0" dirty="0"/>
                        <a:t> rates</a:t>
                      </a:r>
                    </a:p>
                    <a:p>
                      <a:r>
                        <a:rPr lang="en-US" sz="1400" baseline="0" dirty="0"/>
                        <a:t>- Lack of willingness to pay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Regular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Sensitization of property developers through radio programs, PA system, role plays and stakeholder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  <a:r>
                        <a:rPr lang="en-US" sz="1400" baseline="0" dirty="0"/>
                        <a:t> K100,000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By 31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December,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Planning and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Increased compliance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High revenue</a:t>
                      </a:r>
                      <a:r>
                        <a:rPr lang="en-US" sz="1400" baseline="0" dirty="0"/>
                        <a:t> collection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462">
                <a:tc>
                  <a:txBody>
                    <a:bodyPr/>
                    <a:lstStyle/>
                    <a:p>
                      <a:r>
                        <a:rPr lang="en-US" sz="1400" dirty="0"/>
                        <a:t>Information</a:t>
                      </a:r>
                    </a:p>
                    <a:p>
                      <a:r>
                        <a:rPr lang="en-US" sz="1400" dirty="0"/>
                        <a:t>- Lack of awareness on taxes what</a:t>
                      </a:r>
                      <a:r>
                        <a:rPr lang="en-US" sz="1400" baseline="0" dirty="0"/>
                        <a:t> need to be paid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Stakeholder sensitization through regular engagements by community meetings, radio programmes and PA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K80,000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By 30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November,</a:t>
                      </a:r>
                      <a:r>
                        <a:rPr lang="en-US" sz="1400" baseline="0" dirty="0"/>
                        <a:t> 2023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Planning and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Improved awareness from tax payers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Increased access to information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Increased compliance from tax payers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55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57" y="2889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What is the progress so far?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716620"/>
            <a:ext cx="7480515" cy="26642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Training of revenue collectors and agents done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Engagement of data collectors to update the revenue database is done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Updating the database is at 80% completion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Courtesy call to the chiefs has been done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Radio programmes have been held and it is ongoing   </a:t>
            </a:r>
          </a:p>
        </p:txBody>
      </p:sp>
      <p:pic>
        <p:nvPicPr>
          <p:cNvPr id="3074" name="Picture 2" descr="When People Impede Progress (Guest Post) - Connecting the D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57301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1154" y="980728"/>
            <a:ext cx="8691155" cy="247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Improved public relations from revenue collectors and agents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Increase in compliance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Increase in revenue collection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Improved awareness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dirty="0"/>
              <a:t>Reduction in revenue loss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endParaRPr lang="en-US" dirty="0"/>
          </a:p>
        </p:txBody>
      </p:sp>
      <p:pic>
        <p:nvPicPr>
          <p:cNvPr id="3076" name="Picture 4" descr="Output Typography Output Font Photo Background And Picture For Free  Download -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9271">
            <a:off x="8299662" y="1843677"/>
            <a:ext cx="1927635" cy="12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454ed8-7e80-4928-a356-fa64c94202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EAEF039AB392459892789DF45611A4" ma:contentTypeVersion="15" ma:contentTypeDescription="Create a new document." ma:contentTypeScope="" ma:versionID="37428ab303f3bcdb8b292344fb0f53b7">
  <xsd:schema xmlns:xsd="http://www.w3.org/2001/XMLSchema" xmlns:xs="http://www.w3.org/2001/XMLSchema" xmlns:p="http://schemas.microsoft.com/office/2006/metadata/properties" xmlns:ns3="47454ed8-7e80-4928-a356-fa64c94202da" xmlns:ns4="1b83ddf9-0d07-440e-90d1-fa5e2993db59" targetNamespace="http://schemas.microsoft.com/office/2006/metadata/properties" ma:root="true" ma:fieldsID="2b436c0715a78842fb6383a387775fd4" ns3:_="" ns4:_="">
    <xsd:import namespace="47454ed8-7e80-4928-a356-fa64c94202da"/>
    <xsd:import namespace="1b83ddf9-0d07-440e-90d1-fa5e2993db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54ed8-7e80-4928-a356-fa64c9420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3ddf9-0d07-440e-90d1-fa5e2993db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26A13-4698-4127-A287-E36CE5022049}">
  <ds:schemaRefs>
    <ds:schemaRef ds:uri="http://schemas.microsoft.com/office/2006/documentManagement/types"/>
    <ds:schemaRef ds:uri="http://purl.org/dc/terms/"/>
    <ds:schemaRef ds:uri="1b83ddf9-0d07-440e-90d1-fa5e2993db59"/>
    <ds:schemaRef ds:uri="http://www.w3.org/XML/1998/namespace"/>
    <ds:schemaRef ds:uri="http://purl.org/dc/elements/1.1/"/>
    <ds:schemaRef ds:uri="http://schemas.openxmlformats.org/package/2006/metadata/core-properties"/>
    <ds:schemaRef ds:uri="47454ed8-7e80-4928-a356-fa64c94202da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A20455-9FE6-4648-9F47-476D895694C2}">
  <ds:schemaRefs>
    <ds:schemaRef ds:uri="1b83ddf9-0d07-440e-90d1-fa5e2993db59"/>
    <ds:schemaRef ds:uri="47454ed8-7e80-4928-a356-fa64c94202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C4E5AB6-5343-4954-A8CC-CA8E54CCD2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23774</TotalTime>
  <Words>687</Words>
  <Application>Microsoft Office PowerPoint</Application>
  <PresentationFormat>Widescreen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OUTLINE</vt:lpstr>
      <vt:lpstr>Situating the BPFCC Project in Zambia</vt:lpstr>
      <vt:lpstr>Pillars of the Decentralization Pilot </vt:lpstr>
      <vt:lpstr>Process Mapping</vt:lpstr>
      <vt:lpstr>Problem Statement</vt:lpstr>
      <vt:lpstr>FISHBONE – KATETE </vt:lpstr>
      <vt:lpstr>Action Matrix Causes and Sub Causes </vt:lpstr>
      <vt:lpstr>What is the progress so far?</vt:lpstr>
      <vt:lpstr>Lessons learnt</vt:lpstr>
      <vt:lpstr>Challenges faced to implement the project</vt:lpstr>
      <vt:lpstr>Way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CDF Debrief</dc:title>
  <dc:creator>Claude Kasonka</dc:creator>
  <cp:lastModifiedBy>Claude Kasonka</cp:lastModifiedBy>
  <cp:revision>3</cp:revision>
  <dcterms:created xsi:type="dcterms:W3CDTF">2023-05-18T07:23:36Z</dcterms:created>
  <dcterms:modified xsi:type="dcterms:W3CDTF">2023-11-01T05:12:12Z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0x010100A1EAEF039AB392459892789DF45611A4</vt:lpwstr>
  </property>
</Properties>
</file>